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456" r:id="rId10"/>
    <p:sldId id="460" r:id="rId11"/>
    <p:sldId id="581" r:id="rId12"/>
    <p:sldId id="457" r:id="rId13"/>
    <p:sldId id="501" r:id="rId14"/>
    <p:sldId id="538" r:id="rId15"/>
    <p:sldId id="530" r:id="rId16"/>
    <p:sldId id="602" r:id="rId17"/>
    <p:sldId id="629" r:id="rId18"/>
    <p:sldId id="582" r:id="rId19"/>
    <p:sldId id="631" r:id="rId20"/>
    <p:sldId id="626" r:id="rId21"/>
    <p:sldId id="539" r:id="rId22"/>
    <p:sldId id="570" r:id="rId23"/>
    <p:sldId id="63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87AE3-9D29-4F77-8614-F9F85A93C63F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95D7-D899-4D8E-B4ED-8A14E8F94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569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55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45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17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76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21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21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58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07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53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06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54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2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5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43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5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18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76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975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C97782-D84E-41DF-A76B-DBE35F447963}" type="datetimeFigureOut">
              <a:rPr lang="en-IN" smtClean="0"/>
              <a:t>31-07-2024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C22014-A305-4ACF-8EED-BBDC6671EE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8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850ACBA-B258-1D4A-A6F2-ECA342B30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568" y="643467"/>
            <a:ext cx="3214596" cy="344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BDCDC-3166-F7CD-3D46-D80EDCC9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631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9600" cap="all" spc="-100" dirty="0">
                <a:solidFill>
                  <a:schemeClr val="tx1"/>
                </a:solidFill>
              </a:rPr>
              <a:t>Haryana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209FAD1A-807E-795C-F24C-8A25BD33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38867" y="644075"/>
            <a:ext cx="4688533" cy="34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6A8A-47E5-4C73-9F92-86C59D24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i="0" cap="all" spc="-100">
                <a:solidFill>
                  <a:schemeClr val="bg1"/>
                </a:solidFill>
              </a:rPr>
              <a:t>TROOP CHURCH</a:t>
            </a:r>
            <a:endParaRPr lang="en-US" sz="4800" cap="all" spc="-10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sz="4800" cap="all" spc="-1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BDFC23-9E27-43ED-8875-C61B4B1C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774" y="1536436"/>
            <a:ext cx="4503323" cy="4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5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308" y="2014151"/>
            <a:ext cx="10013092" cy="4304353"/>
          </a:xfrm>
        </p:spPr>
        <p:txBody>
          <a:bodyPr/>
          <a:lstStyle/>
          <a:p>
            <a:r>
              <a:rPr lang="en-IN" dirty="0"/>
              <a:t>LEADER : SOL.USHA</a:t>
            </a:r>
            <a:br>
              <a:rPr lang="en-IN" dirty="0"/>
            </a:br>
            <a:r>
              <a:rPr lang="en-IN" dirty="0"/>
              <a:t>DATE: 01/07/24 TO 07/07/24</a:t>
            </a:r>
            <a:br>
              <a:rPr lang="en-IN" dirty="0"/>
            </a:br>
            <a:r>
              <a:rPr lang="en-IN" dirty="0"/>
              <a:t>TIME : 12:00 TO 1:30 PM</a:t>
            </a:r>
            <a:br>
              <a:rPr lang="en-IN" dirty="0"/>
            </a:br>
            <a:r>
              <a:rPr lang="en-IN" dirty="0"/>
              <a:t>MEMBERS : 09- 10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184" y="580768"/>
            <a:ext cx="10606216" cy="1309816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                  ABRAHAM  TROOP  CHURCH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1286" y="568412"/>
            <a:ext cx="713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u="sng" dirty="0">
                <a:solidFill>
                  <a:srgbClr val="FF0000"/>
                </a:solidFill>
                <a:latin typeface="Gadugi" pitchFamily="34" charset="0"/>
                <a:ea typeface="Gadugi" pitchFamily="34" charset="0"/>
              </a:rPr>
              <a:t>PETER  TROOP CHURCH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32" y="2335427"/>
            <a:ext cx="11259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IN" sz="3200" dirty="0">
                <a:latin typeface="Berlin Sans FB" pitchFamily="34" charset="0"/>
              </a:rPr>
              <a:t>Leader- Sol. RICHA JAIN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Date : 15/07/2024  to 24 /07 /2024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Time :     12 :00 to 1:30 PM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MEMBERS  :     06-07</a:t>
            </a:r>
          </a:p>
        </p:txBody>
      </p:sp>
    </p:spTree>
    <p:extLst>
      <p:ext uri="{BB962C8B-B14F-4D97-AF65-F5344CB8AC3E}">
        <p14:creationId xmlns:p14="http://schemas.microsoft.com/office/powerpoint/2010/main" val="71474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05" y="512064"/>
            <a:ext cx="10383795" cy="587687"/>
          </a:xfrm>
        </p:spPr>
        <p:txBody>
          <a:bodyPr>
            <a:normAutofit fontScale="90000"/>
          </a:bodyPr>
          <a:lstStyle/>
          <a:p>
            <a:r>
              <a:rPr lang="en-IN" sz="4800" dirty="0">
                <a:solidFill>
                  <a:schemeClr val="accent1"/>
                </a:solidFill>
                <a:latin typeface="Algerian" pitchFamily="82" charset="0"/>
              </a:rPr>
              <a:t>testimony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1" y="1161536"/>
            <a:ext cx="11013989" cy="5194024"/>
          </a:xfrm>
        </p:spPr>
        <p:txBody>
          <a:bodyPr>
            <a:noAutofit/>
          </a:bodyPr>
          <a:lstStyle/>
          <a:p>
            <a:r>
              <a:rPr lang="en-IN" sz="1600" dirty="0"/>
              <a:t>Sol. </a:t>
            </a:r>
            <a:r>
              <a:rPr lang="en-IN" sz="1600" dirty="0" err="1"/>
              <a:t>Mamta</a:t>
            </a:r>
            <a:r>
              <a:rPr lang="en-IN" sz="1600" dirty="0"/>
              <a:t> met with an accident. God saved her as she received only bruises in some areas of her body. she is better now . God has healed  her. . Sister gives all glory to God.</a:t>
            </a:r>
          </a:p>
          <a:p>
            <a:r>
              <a:rPr lang="en-IN" sz="1600" dirty="0"/>
              <a:t> </a:t>
            </a:r>
          </a:p>
          <a:p>
            <a:endParaRPr lang="en-IN" sz="1600" dirty="0"/>
          </a:p>
          <a:p>
            <a:pPr>
              <a:buNone/>
            </a:pPr>
            <a:endParaRPr lang="en-IN" sz="1600" dirty="0"/>
          </a:p>
          <a:p>
            <a:r>
              <a:rPr lang="en-IN" sz="1600" dirty="0"/>
              <a:t>Sol. </a:t>
            </a:r>
            <a:r>
              <a:rPr lang="en-IN" sz="1600" dirty="0" err="1"/>
              <a:t>Pramila</a:t>
            </a:r>
            <a:r>
              <a:rPr lang="en-IN" sz="1600" dirty="0"/>
              <a:t> was not feeling well . She became little better after the prayers were done for her in the troop church. She is grateful to God.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pPr>
              <a:buNone/>
            </a:pPr>
            <a:r>
              <a:rPr lang="en-IN" sz="1600" dirty="0"/>
              <a:t>         Sol. </a:t>
            </a:r>
            <a:r>
              <a:rPr lang="en-IN" sz="1600" dirty="0" err="1"/>
              <a:t>Sheelu</a:t>
            </a:r>
            <a:r>
              <a:rPr lang="en-IN" sz="1600" dirty="0"/>
              <a:t> had asked for prayers . All the soldiers prayed for her in the troop church after which she felt little relieved.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A52B-B534-F14E-2206-C76A9AC6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0" y="1569174"/>
            <a:ext cx="4812725" cy="3088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5400" i="0" cap="all" spc="-100" dirty="0">
                <a:solidFill>
                  <a:schemeClr val="bg1"/>
                </a:solidFill>
              </a:rPr>
              <a:t>ARMY OF JESUS OPERATIONS</a:t>
            </a:r>
            <a:endParaRPr lang="en-US" sz="5400" cap="all" spc="-1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C9EDCD-4875-62B2-09F3-8D1DCD68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497" y="2352427"/>
            <a:ext cx="5875565" cy="3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3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137" y="2029522"/>
            <a:ext cx="7590262" cy="2308302"/>
          </a:xfrm>
        </p:spPr>
        <p:txBody>
          <a:bodyPr/>
          <a:lstStyle/>
          <a:p>
            <a:r>
              <a:rPr lang="en-IN" sz="6000" b="1" i="1" dirty="0">
                <a:solidFill>
                  <a:schemeClr val="accent1"/>
                </a:solidFill>
              </a:rPr>
              <a:t>Gift Schools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481914"/>
            <a:ext cx="11051059" cy="944550"/>
          </a:xfrm>
        </p:spPr>
        <p:txBody>
          <a:bodyPr>
            <a:normAutofit fontScale="90000"/>
          </a:bodyPr>
          <a:lstStyle/>
          <a:p>
            <a:r>
              <a:rPr lang="en-IN" sz="4800" dirty="0">
                <a:solidFill>
                  <a:schemeClr val="accent1"/>
                </a:solidFill>
                <a:latin typeface="Algerian" pitchFamily="82" charset="0"/>
              </a:rPr>
              <a:t>NAZARETH SCHOOL OF FAMILY BUILDING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7" y="2545492"/>
            <a:ext cx="11075773" cy="3810067"/>
          </a:xfrm>
        </p:spPr>
        <p:txBody>
          <a:bodyPr/>
          <a:lstStyle/>
          <a:p>
            <a:r>
              <a:rPr lang="en-IN" dirty="0"/>
              <a:t>DATE :  08 /07/2024TO 14/07/2024 </a:t>
            </a:r>
          </a:p>
          <a:p>
            <a:r>
              <a:rPr lang="en-IN" dirty="0"/>
              <a:t>TIME  :   12:00 TO 1:30 PM </a:t>
            </a:r>
          </a:p>
          <a:p>
            <a:r>
              <a:rPr lang="en-IN" dirty="0"/>
              <a:t>MEMBERS:  10-12</a:t>
            </a:r>
          </a:p>
        </p:txBody>
      </p:sp>
      <p:sp>
        <p:nvSpPr>
          <p:cNvPr id="75778" name="AutoShape 2" descr="blob:https://web.whatsapp.com/9bbed646-81a0-449f-873b-ca3ef6b8ba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blob:https://web.whatsapp.com/b3fa4876-b00f-4bf3-8951-f55ef43af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2" name="AutoShape 6" descr="blob:https://web.whatsapp.com/b3fa4876-b00f-4bf3-8951-f55ef43af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474" y="2372497"/>
            <a:ext cx="5817525" cy="44855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TESTIMONIES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the soldiers liked the classes.</a:t>
            </a:r>
          </a:p>
          <a:p>
            <a:r>
              <a:rPr lang="en-IN" dirty="0"/>
              <a:t>Soldiers found the classes to be very informative.</a:t>
            </a:r>
          </a:p>
          <a:p>
            <a:r>
              <a:rPr lang="en-IN" dirty="0"/>
              <a:t>They learnt about godly order in a </a:t>
            </a:r>
            <a:r>
              <a:rPr lang="en-IN" dirty="0" err="1"/>
              <a:t>christian</a:t>
            </a:r>
            <a:r>
              <a:rPr lang="en-IN" dirty="0"/>
              <a:t> family . </a:t>
            </a:r>
          </a:p>
          <a:p>
            <a:r>
              <a:rPr lang="en-IN" dirty="0"/>
              <a:t>Soldiers also learnt how to destroy the strongholds .</a:t>
            </a:r>
          </a:p>
          <a:p>
            <a:r>
              <a:rPr lang="en-IN" dirty="0"/>
              <a:t>Soldiers learnt about the correct ways of upbringing their children.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481914"/>
            <a:ext cx="11051059" cy="944550"/>
          </a:xfrm>
        </p:spPr>
        <p:txBody>
          <a:bodyPr/>
          <a:lstStyle/>
          <a:p>
            <a:r>
              <a:rPr lang="en-IN" sz="4400" dirty="0">
                <a:solidFill>
                  <a:schemeClr val="accent1"/>
                </a:solidFill>
                <a:latin typeface="Algerian" pitchFamily="82" charset="0"/>
              </a:rPr>
              <a:t>  MARTHA SCHOOL OF HOSPITALITY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0" y="1821558"/>
            <a:ext cx="10806327" cy="10072883"/>
          </a:xfrm>
        </p:spPr>
        <p:txBody>
          <a:bodyPr/>
          <a:lstStyle/>
          <a:p>
            <a:r>
              <a:rPr lang="en-IN" dirty="0"/>
              <a:t>DATE :  25 /07/2024  TO 31/07/24</a:t>
            </a:r>
          </a:p>
          <a:p>
            <a:r>
              <a:rPr lang="en-IN" dirty="0"/>
              <a:t>TIME  :   12:00 TO 1:30 PM </a:t>
            </a:r>
          </a:p>
          <a:p>
            <a:r>
              <a:rPr lang="en-IN" dirty="0"/>
              <a:t>MEMBERS:  09-10</a:t>
            </a:r>
          </a:p>
        </p:txBody>
      </p:sp>
      <p:sp>
        <p:nvSpPr>
          <p:cNvPr id="48130" name="AutoShape 2" descr="blob:https://web.whatsapp.com/a88c814d-4acb-4f38-a2dd-08391c9cec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30" y="2394577"/>
            <a:ext cx="5828268" cy="4463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757" y="1507524"/>
            <a:ext cx="10633872" cy="5350475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Aparajita" pitchFamily="34" charset="0"/>
                <a:cs typeface="Aparajita" pitchFamily="34" charset="0"/>
              </a:rPr>
              <a:t>. Soldiers have learnt how to show hospitality to others .</a:t>
            </a:r>
            <a:br>
              <a:rPr lang="en-IN" dirty="0">
                <a:latin typeface="Aparajita" pitchFamily="34" charset="0"/>
                <a:cs typeface="Aparajita" pitchFamily="34" charset="0"/>
              </a:rPr>
            </a:br>
            <a:r>
              <a:rPr lang="en-IN" dirty="0">
                <a:latin typeface="Aparajita" pitchFamily="34" charset="0"/>
                <a:cs typeface="Aparajita" pitchFamily="34" charset="0"/>
              </a:rPr>
              <a:t>SOLDIERS came to know HOW TO deal with difficult people .</a:t>
            </a:r>
            <a:br>
              <a:rPr lang="en-IN" dirty="0">
                <a:latin typeface="Aparajita" pitchFamily="34" charset="0"/>
                <a:cs typeface="Aparajita" pitchFamily="34" charset="0"/>
              </a:rPr>
            </a:br>
            <a:r>
              <a:rPr lang="en-IN" dirty="0">
                <a:latin typeface="Aparajita" pitchFamily="34" charset="0"/>
                <a:cs typeface="Aparajita" pitchFamily="34" charset="0"/>
              </a:rPr>
              <a:t>. Soldiers learnt about building up godly  and good </a:t>
            </a:r>
            <a:r>
              <a:rPr lang="en-IN">
                <a:latin typeface="Aparajita" pitchFamily="34" charset="0"/>
                <a:cs typeface="Aparajita" pitchFamily="34" charset="0"/>
              </a:rPr>
              <a:t>moral character</a:t>
            </a:r>
            <a:r>
              <a:rPr lang="en-IN" dirty="0">
                <a:latin typeface="Aparajita" pitchFamily="34" charset="0"/>
                <a:cs typeface="Aparajita" pitchFamily="34" charset="0"/>
              </a:rPr>
              <a:t>.</a:t>
            </a:r>
            <a:br>
              <a:rPr lang="en-IN" dirty="0">
                <a:latin typeface="Aparajita" pitchFamily="34" charset="0"/>
                <a:cs typeface="Aparajita" pitchFamily="34" charset="0"/>
              </a:rPr>
            </a:br>
            <a:br>
              <a:rPr lang="en-IN" dirty="0">
                <a:latin typeface="Aparajita" pitchFamily="34" charset="0"/>
                <a:cs typeface="Aparajita" pitchFamily="34" charset="0"/>
              </a:rPr>
            </a:br>
            <a:r>
              <a:rPr lang="en-IN" dirty="0">
                <a:latin typeface="Aparajita" pitchFamily="34" charset="0"/>
                <a:cs typeface="Aparajita" pitchFamily="34" charset="0"/>
              </a:rPr>
              <a:t>.  </a:t>
            </a:r>
            <a:br>
              <a:rPr lang="en-IN" dirty="0">
                <a:latin typeface="Aparajita" pitchFamily="34" charset="0"/>
                <a:cs typeface="Aparajita" pitchFamily="34" charset="0"/>
              </a:rPr>
            </a:br>
            <a:br>
              <a:rPr lang="en-IN" dirty="0">
                <a:latin typeface="Aparajita" pitchFamily="34" charset="0"/>
                <a:cs typeface="Aparajita" pitchFamily="34" charset="0"/>
              </a:rPr>
            </a:br>
            <a:endParaRPr lang="en-IN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829" y="130630"/>
            <a:ext cx="10613571" cy="1295400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accent1">
                    <a:lumMod val="75000"/>
                  </a:schemeClr>
                </a:solidFill>
              </a:rPr>
              <a:t>TESTIMONIES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7024316-0EBD-D2F6-1F96-DCC248CFE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070" y="1206900"/>
            <a:ext cx="3134810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0108-E3DD-2747-E9E1-B84EE0C6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91" y="666846"/>
            <a:ext cx="4957554" cy="55939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600" dirty="0">
                <a:ea typeface="+mn-lt"/>
                <a:cs typeface="+mn-lt"/>
              </a:rPr>
              <a:t>CARVED OUT OF THE FORMER STATE OF EAST PUNJAB ON 1 NOVEMBER  1966 ON A LINGUISTIC BASIS CAPITAL &amp;  MOST POPULOUS  CITY IS FARIDABAD. FINANCIAL AND TECHNOLOGY HUBS. AND PART OF NCR.  ALSO CONSIDERED ONE OF THE MAJOR INFORMATION  TECHNOLOGY AND AUTOMOBILE HUBS OF  INDIA.</a:t>
            </a:r>
            <a:endParaRPr lang="en-GB" sz="16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en-GB" sz="1600" dirty="0">
                <a:ea typeface="+mn-lt"/>
                <a:cs typeface="+mn-lt"/>
              </a:rPr>
              <a:t>RICH IN HISTORY, MONUMENTS,  HERITAGE, FLORA AND FAUNA AND TOURISM, WITH A  WELL DEVELOPED ECONOMY, NATIONAL HIGHWAYS AND  STATE ROADS, IT IS BORDERED BY HIMACHAL PRADESH TO THE NORTH-EAST, BY RIVER  YAMUNA ALONG ITS EASTERN BORDER WITH UTTAR  PRADESH, BY RAJASTHAN TO THE WEST AND SOUTH, AND  GHAGGAR-HAKRA RIVER FLOWS ALONG ITS NORTHERN  BORDER WITH PUNJAB.</a:t>
            </a:r>
            <a:endParaRPr lang="en-GB" sz="16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827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2717-C6B0-03D8-50DF-00FE1DE5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SHADOW PARLI</a:t>
            </a:r>
            <a:br>
              <a:rPr lang="en-GB" sz="4400" dirty="0">
                <a:solidFill>
                  <a:srgbClr val="FF0000"/>
                </a:solidFill>
              </a:rPr>
            </a:b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20/07/24</a:t>
            </a:r>
            <a:br>
              <a:rPr lang="en-GB" sz="4400" dirty="0">
                <a:solidFill>
                  <a:schemeClr val="tx1"/>
                </a:solidFill>
              </a:rPr>
            </a:b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12:00-1:30pm</a:t>
            </a:r>
          </a:p>
        </p:txBody>
      </p:sp>
      <p:pic>
        <p:nvPicPr>
          <p:cNvPr id="11" name="Picture 10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5" y="0"/>
            <a:ext cx="595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131" y="2125362"/>
            <a:ext cx="1134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IN" sz="4400" dirty="0">
                <a:solidFill>
                  <a:srgbClr val="FF0000"/>
                </a:solidFill>
                <a:latin typeface="Berlin Sans FB" pitchFamily="34" charset="0"/>
              </a:rPr>
              <a:t>MORNING WORSHIP </a:t>
            </a:r>
            <a:r>
              <a:rPr lang="en-IN" sz="4400" dirty="0">
                <a:latin typeface="Berlin Sans FB" pitchFamily="34" charset="0"/>
              </a:rPr>
              <a:t>- 05:30 am  to  07:00 am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/>
            <a:endParaRPr lang="en-IN" sz="36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26" y="4653137"/>
            <a:ext cx="100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dirty="0">
                <a:latin typeface="Berlin Sans FB" pitchFamily="34" charset="0"/>
              </a:rPr>
              <a:t>          </a:t>
            </a:r>
            <a:endParaRPr lang="en-IN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579-AE36-E49D-9033-29A9E1DD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br>
              <a:rPr lang="en-GB" sz="4400" dirty="0">
                <a:solidFill>
                  <a:srgbClr val="FF0000"/>
                </a:solidFill>
              </a:rPr>
            </a:b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 err="1">
                <a:solidFill>
                  <a:schemeClr val="accent1"/>
                </a:solidFill>
              </a:rPr>
              <a:t>Zonal</a:t>
            </a:r>
            <a:r>
              <a:rPr lang="en-GB" sz="4400" dirty="0">
                <a:solidFill>
                  <a:schemeClr val="accent1"/>
                </a:solidFill>
              </a:rPr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81378-1DEB-A03C-435C-BDB291B9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/>
              <a:t>On 24.07.2024</a:t>
            </a:r>
          </a:p>
          <a:p>
            <a:r>
              <a:rPr lang="en-GB" sz="3600" dirty="0"/>
              <a:t>Time: 12:00 pm to 01:30 pm</a:t>
            </a:r>
          </a:p>
          <a:p>
            <a:r>
              <a:rPr lang="en-GB" sz="3600" dirty="0"/>
              <a:t>Members: 09</a:t>
            </a:r>
          </a:p>
          <a:p>
            <a:pPr>
              <a:buClr>
                <a:srgbClr val="262626"/>
              </a:buClr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0848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e praise God for a new beginning">
            <a:extLst>
              <a:ext uri="{FF2B5EF4-FFF2-40B4-BE49-F238E27FC236}">
                <a16:creationId xmlns:a16="http://schemas.microsoft.com/office/drawing/2014/main" id="{849A5E3B-C523-A557-48BC-F0C61543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7" y="791110"/>
            <a:ext cx="6709024" cy="5634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4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FB7A-6E3E-722A-80F4-A91328EA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Autofit/>
          </a:bodyPr>
          <a:lstStyle/>
          <a:p>
            <a:pPr algn="ctr"/>
            <a:r>
              <a:rPr lang="en-GB" sz="6000" i="0" dirty="0">
                <a:solidFill>
                  <a:srgbClr val="FF0000"/>
                </a:solidFill>
              </a:rPr>
              <a:t>Haryana Core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92A4-BC3D-A570-BBD2-9593434A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643" y="559477"/>
            <a:ext cx="7086408" cy="59459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u="sng" dirty="0"/>
              <a:t>Speaker – Sol. RICHA</a:t>
            </a:r>
          </a:p>
          <a:p>
            <a:pPr>
              <a:buClr>
                <a:srgbClr val="262626"/>
              </a:buClr>
            </a:pPr>
            <a:r>
              <a:rPr lang="en-GB" sz="4000" u="sng" dirty="0">
                <a:ea typeface="+mn-lt"/>
                <a:cs typeface="+mn-lt"/>
              </a:rPr>
              <a:t>Deputy Speaker – Sol. SUNITA CALESTIO </a:t>
            </a:r>
            <a:endParaRPr lang="en-GB" sz="4000" u="sng" dirty="0"/>
          </a:p>
          <a:p>
            <a:pPr>
              <a:buClr>
                <a:srgbClr val="262626"/>
              </a:buClr>
            </a:pPr>
            <a:r>
              <a:rPr lang="en-GB" sz="4000" u="sng" dirty="0"/>
              <a:t>Co-ordinator – Sol. USHA SHARMA</a:t>
            </a:r>
          </a:p>
          <a:p>
            <a:pPr>
              <a:buClr>
                <a:srgbClr val="262626"/>
              </a:buClr>
            </a:pPr>
            <a:r>
              <a:rPr lang="en-GB" sz="4000" u="sng" dirty="0"/>
              <a:t>Secretary – Sol. MAMTA/SEEMA</a:t>
            </a:r>
          </a:p>
          <a:p>
            <a:pPr>
              <a:buClr>
                <a:srgbClr val="262626"/>
              </a:buClr>
            </a:pP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242052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nd holding ball">
            <a:extLst>
              <a:ext uri="{FF2B5EF4-FFF2-40B4-BE49-F238E27FC236}">
                <a16:creationId xmlns:a16="http://schemas.microsoft.com/office/drawing/2014/main" id="{091B734C-CBE0-8D4A-6162-B27FFE85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47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2EC5B0-4987-3EF9-F469-4A68978C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9507121" cy="35692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3000"/>
              </a:lnSpc>
            </a:pPr>
            <a:r>
              <a:rPr lang="en-US" sz="8000" cap="all" spc="-100" dirty="0">
                <a:solidFill>
                  <a:schemeClr val="bg1"/>
                </a:solidFill>
              </a:rPr>
              <a:t>Constituencies of Haryana</a:t>
            </a:r>
          </a:p>
        </p:txBody>
      </p:sp>
    </p:spTree>
    <p:extLst>
      <p:ext uri="{BB962C8B-B14F-4D97-AF65-F5344CB8AC3E}">
        <p14:creationId xmlns:p14="http://schemas.microsoft.com/office/powerpoint/2010/main" val="374998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FCC2E6-92BB-88EF-1E3C-AC9EAD2326D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F7B684-F5A7-B486-2EF3-551DBBE170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1539" y="875178"/>
          <a:ext cx="10588922" cy="510764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84579">
                  <a:extLst>
                    <a:ext uri="{9D8B030D-6E8A-4147-A177-3AD203B41FA5}">
                      <a16:colId xmlns:a16="http://schemas.microsoft.com/office/drawing/2014/main" val="2017398936"/>
                    </a:ext>
                  </a:extLst>
                </a:gridCol>
                <a:gridCol w="4904343">
                  <a:extLst>
                    <a:ext uri="{9D8B030D-6E8A-4147-A177-3AD203B41FA5}">
                      <a16:colId xmlns:a16="http://schemas.microsoft.com/office/drawing/2014/main" val="1631519725"/>
                    </a:ext>
                  </a:extLst>
                </a:gridCol>
              </a:tblGrid>
              <a:tr h="498676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 cap="all" spc="60">
                          <a:solidFill>
                            <a:schemeClr val="tx1"/>
                          </a:solidFill>
                          <a:effectLst/>
                        </a:rPr>
                        <a:t>SMPs</a:t>
                      </a:r>
                      <a:endParaRPr lang="en-IN" sz="15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3335" marB="1133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 cap="all" spc="60">
                          <a:solidFill>
                            <a:schemeClr val="tx1"/>
                          </a:solidFill>
                          <a:effectLst/>
                        </a:rPr>
                        <a:t>CONSTITUENCIES</a:t>
                      </a:r>
                      <a:endParaRPr lang="en-IN" sz="15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3335" marB="1133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33590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AMBALA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KAMLA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02557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KURUKSHETRA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GRACY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340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SIRSA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KAMLESH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0766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HISSAR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MANU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5641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KARNAL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USHA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3241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SONIPAT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KAMAL KUMARI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37412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ROHTAK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KAJAL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422736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BHIWANI-MAHENDARGARH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SANGEETA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7752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GURGAON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NEELAM SHARMA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45480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FARIDABAD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VANITHA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7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9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7D23-25E7-C029-4F7F-8CEEB830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5400" i="0" cap="all" spc="-100" dirty="0">
                <a:solidFill>
                  <a:schemeClr val="bg1"/>
                </a:solidFill>
              </a:rPr>
              <a:t>SMLAs Constituencies and Incumbents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8301165-9B70-9C7A-F92B-E55476F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805" y="645106"/>
            <a:ext cx="7781382" cy="32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B220546-B280-A922-A4C5-279DF668A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35" y="483212"/>
            <a:ext cx="11249537" cy="5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9C4016A-9CC4-FEC6-4E87-ECDFE105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96" y="483212"/>
            <a:ext cx="11234008" cy="5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-243408"/>
            <a:ext cx="12481385" cy="727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0085" y="2780929"/>
            <a:ext cx="873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Pristina" pitchFamily="66" charset="0"/>
              </a:rPr>
              <a:t>Haryana Troop Church Report </a:t>
            </a:r>
          </a:p>
          <a:p>
            <a:pPr algn="ctr"/>
            <a:r>
              <a:rPr lang="en-IN" sz="3600" b="1" dirty="0">
                <a:solidFill>
                  <a:srgbClr val="C00000"/>
                </a:solidFill>
                <a:latin typeface="Pristina" pitchFamily="66" charset="0"/>
              </a:rPr>
              <a:t>JULY   2024</a:t>
            </a:r>
          </a:p>
        </p:txBody>
      </p:sp>
    </p:spTree>
    <p:extLst>
      <p:ext uri="{BB962C8B-B14F-4D97-AF65-F5344CB8AC3E}">
        <p14:creationId xmlns:p14="http://schemas.microsoft.com/office/powerpoint/2010/main" val="11439852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</TotalTime>
  <Words>526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Aparajita</vt:lpstr>
      <vt:lpstr>Arial</vt:lpstr>
      <vt:lpstr>Berlin Sans FB</vt:lpstr>
      <vt:lpstr>Calibri</vt:lpstr>
      <vt:lpstr>Gadugi</vt:lpstr>
      <vt:lpstr>Pristina</vt:lpstr>
      <vt:lpstr>Tw Cen MT</vt:lpstr>
      <vt:lpstr>Droplet</vt:lpstr>
      <vt:lpstr>Haryana</vt:lpstr>
      <vt:lpstr>PowerPoint Presentation</vt:lpstr>
      <vt:lpstr>Haryana Core Team</vt:lpstr>
      <vt:lpstr>Constituencies of Haryana</vt:lpstr>
      <vt:lpstr>PowerPoint Presentation</vt:lpstr>
      <vt:lpstr>SMLAs Constituencies and Incumbents</vt:lpstr>
      <vt:lpstr>PowerPoint Presentation</vt:lpstr>
      <vt:lpstr>PowerPoint Presentation</vt:lpstr>
      <vt:lpstr>PowerPoint Presentation</vt:lpstr>
      <vt:lpstr>TROOP CHURCH </vt:lpstr>
      <vt:lpstr>LEADER : SOL.USHA DATE: 01/07/24 TO 07/07/24 TIME : 12:00 TO 1:30 PM MEMBERS : 09- 10</vt:lpstr>
      <vt:lpstr>PowerPoint Presentation</vt:lpstr>
      <vt:lpstr>testimony</vt:lpstr>
      <vt:lpstr>ARMY OF JESUS OPERATIONS</vt:lpstr>
      <vt:lpstr>Gift Schools</vt:lpstr>
      <vt:lpstr>NAZARETH SCHOOL OF FAMILY BUILDING                         </vt:lpstr>
      <vt:lpstr>TESTIMONIES</vt:lpstr>
      <vt:lpstr>  MARTHA SCHOOL OF HOSPITALITY</vt:lpstr>
      <vt:lpstr>. Soldiers have learnt how to show hospitality to others . SOLDIERS came to know HOW TO deal with difficult people . . Soldiers learnt about building up godly  and good moral character.  .    </vt:lpstr>
      <vt:lpstr>SHADOW PARLI  20/07/24  12:00-1:30pm</vt:lpstr>
      <vt:lpstr>PowerPoint Presentation</vt:lpstr>
      <vt:lpstr>  Zonal Meeting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Goyal</dc:creator>
  <cp:lastModifiedBy>Neha ...</cp:lastModifiedBy>
  <cp:revision>7</cp:revision>
  <dcterms:created xsi:type="dcterms:W3CDTF">2022-04-05T07:06:48Z</dcterms:created>
  <dcterms:modified xsi:type="dcterms:W3CDTF">2024-07-31T15:37:05Z</dcterms:modified>
</cp:coreProperties>
</file>