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728" r:id="rId2"/>
    <p:sldId id="658" r:id="rId3"/>
    <p:sldId id="763" r:id="rId4"/>
    <p:sldId id="764" r:id="rId5"/>
    <p:sldId id="765" r:id="rId6"/>
    <p:sldId id="767" r:id="rId7"/>
    <p:sldId id="768" r:id="rId8"/>
    <p:sldId id="769" r:id="rId9"/>
    <p:sldId id="770" r:id="rId10"/>
    <p:sldId id="771"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4" autoAdjust="0"/>
    <p:restoredTop sz="95652" autoAdjust="0"/>
  </p:normalViewPr>
  <p:slideViewPr>
    <p:cSldViewPr snapToGrid="0">
      <p:cViewPr varScale="1">
        <p:scale>
          <a:sx n="77" d="100"/>
          <a:sy n="77" d="100"/>
        </p:scale>
        <p:origin x="-102" y="-24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BF715-D023-224A-BCDB-BEC3916F614B}" type="datetimeFigureOut">
              <a:rPr lang="en-US" smtClean="0"/>
              <a:pPr/>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F5757-F7BB-1940-A02C-3FC034E70D41}" type="slidenum">
              <a:rPr lang="en-US" smtClean="0"/>
              <a:pPr/>
              <a:t>‹#›</a:t>
            </a:fld>
            <a:endParaRPr lang="en-US"/>
          </a:p>
        </p:txBody>
      </p:sp>
    </p:spTree>
    <p:extLst>
      <p:ext uri="{BB962C8B-B14F-4D97-AF65-F5344CB8AC3E}">
        <p14:creationId xmlns:p14="http://schemas.microsoft.com/office/powerpoint/2010/main" val="318111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363341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16794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pPr/>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83305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177083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3781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3397102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1611962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23090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74661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23940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387005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300195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77218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292349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429170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12A9D-771A-4773-9FC2-A2FCCEFB2C65}" type="datetimeFigureOut">
              <a:rPr lang="en-IN" smtClean="0"/>
              <a:pPr/>
              <a:t>05-11-2024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9D5D20-8655-4B7A-9F81-ED89A38D10D2}" type="slidenum">
              <a:rPr lang="en-IN" smtClean="0"/>
              <a:pPr/>
              <a:t>‹#›</a:t>
            </a:fld>
            <a:endParaRPr lang="en-IN"/>
          </a:p>
        </p:txBody>
      </p:sp>
    </p:spTree>
    <p:extLst>
      <p:ext uri="{BB962C8B-B14F-4D97-AF65-F5344CB8AC3E}">
        <p14:creationId xmlns:p14="http://schemas.microsoft.com/office/powerpoint/2010/main" val="2114633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412A9D-771A-4773-9FC2-A2FCCEFB2C65}" type="datetimeFigureOut">
              <a:rPr lang="en-IN" smtClean="0"/>
              <a:pPr/>
              <a:t>05-11-2024</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D9D5D20-8655-4B7A-9F81-ED89A38D10D2}" type="slidenum">
              <a:rPr lang="en-IN" smtClean="0"/>
              <a:pPr/>
              <a:t>‹#›</a:t>
            </a:fld>
            <a:endParaRPr lang="en-IN"/>
          </a:p>
        </p:txBody>
      </p:sp>
    </p:spTree>
    <p:extLst>
      <p:ext uri="{BB962C8B-B14F-4D97-AF65-F5344CB8AC3E}">
        <p14:creationId xmlns:p14="http://schemas.microsoft.com/office/powerpoint/2010/main" val="4037933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1EA5-890E-5CE1-919F-A94CDEB8EA1E}"/>
              </a:ext>
            </a:extLst>
          </p:cNvPr>
          <p:cNvSpPr>
            <a:spLocks noGrp="1"/>
          </p:cNvSpPr>
          <p:nvPr>
            <p:ph type="ctrTitle"/>
          </p:nvPr>
        </p:nvSpPr>
        <p:spPr>
          <a:xfrm>
            <a:off x="4893275" y="926757"/>
            <a:ext cx="5968313" cy="2823172"/>
          </a:xfrm>
        </p:spPr>
        <p:txBody>
          <a:bodyPr/>
          <a:lstStyle/>
          <a:p>
            <a:pPr algn="ctr"/>
            <a:r>
              <a:rPr lang="en-IN" dirty="0">
                <a:solidFill>
                  <a:schemeClr val="accent2">
                    <a:lumMod val="75000"/>
                  </a:schemeClr>
                </a:solidFill>
              </a:rPr>
              <a:t>NORTH REGION</a:t>
            </a:r>
            <a:br>
              <a:rPr lang="en-IN" dirty="0">
                <a:solidFill>
                  <a:schemeClr val="accent2">
                    <a:lumMod val="75000"/>
                  </a:schemeClr>
                </a:solidFill>
              </a:rPr>
            </a:br>
            <a:r>
              <a:rPr lang="en-IN" dirty="0">
                <a:solidFill>
                  <a:schemeClr val="accent2">
                    <a:lumMod val="75000"/>
                  </a:schemeClr>
                </a:solidFill>
              </a:rPr>
              <a:t>HARYANA </a:t>
            </a:r>
            <a:br>
              <a:rPr lang="en-IN" dirty="0">
                <a:solidFill>
                  <a:schemeClr val="accent2">
                    <a:lumMod val="75000"/>
                  </a:schemeClr>
                </a:solidFill>
              </a:rPr>
            </a:br>
            <a:r>
              <a:rPr lang="en-IN" dirty="0">
                <a:solidFill>
                  <a:schemeClr val="accent2">
                    <a:lumMod val="75000"/>
                  </a:schemeClr>
                </a:solidFill>
              </a:rPr>
              <a:t>CRFC MEETING</a:t>
            </a:r>
          </a:p>
        </p:txBody>
      </p:sp>
      <p:sp>
        <p:nvSpPr>
          <p:cNvPr id="3" name="Subtitle 2">
            <a:extLst>
              <a:ext uri="{FF2B5EF4-FFF2-40B4-BE49-F238E27FC236}">
                <a16:creationId xmlns:a16="http://schemas.microsoft.com/office/drawing/2014/main" id="{E63547FB-C4EB-5DCE-5DE0-C78A5C2ABB46}"/>
              </a:ext>
            </a:extLst>
          </p:cNvPr>
          <p:cNvSpPr>
            <a:spLocks noGrp="1"/>
          </p:cNvSpPr>
          <p:nvPr>
            <p:ph type="subTitle" idx="1"/>
          </p:nvPr>
        </p:nvSpPr>
        <p:spPr>
          <a:xfrm>
            <a:off x="4683211" y="4584358"/>
            <a:ext cx="6116594" cy="1385206"/>
          </a:xfrm>
        </p:spPr>
        <p:txBody>
          <a:bodyPr>
            <a:normAutofit/>
          </a:bodyPr>
          <a:lstStyle/>
          <a:p>
            <a:pPr algn="ctr"/>
            <a:r>
              <a:rPr lang="en-IN" sz="4400" dirty="0">
                <a:solidFill>
                  <a:srgbClr val="FF0000"/>
                </a:solidFill>
              </a:rPr>
              <a:t>       OCTOBER 2024</a:t>
            </a:r>
          </a:p>
        </p:txBody>
      </p:sp>
      <p:pic>
        <p:nvPicPr>
          <p:cNvPr id="5" name="Picture 4" descr="Untitled.jpeg"/>
          <p:cNvPicPr>
            <a:picLocks noChangeAspect="1"/>
          </p:cNvPicPr>
          <p:nvPr/>
        </p:nvPicPr>
        <p:blipFill>
          <a:blip r:embed="rId2"/>
          <a:stretch>
            <a:fillRect/>
          </a:stretch>
        </p:blipFill>
        <p:spPr>
          <a:xfrm>
            <a:off x="0" y="1655805"/>
            <a:ext cx="5329669" cy="3360652"/>
          </a:xfrm>
          <a:prstGeom prst="rect">
            <a:avLst/>
          </a:prstGeom>
        </p:spPr>
      </p:pic>
    </p:spTree>
    <p:extLst>
      <p:ext uri="{BB962C8B-B14F-4D97-AF65-F5344CB8AC3E}">
        <p14:creationId xmlns:p14="http://schemas.microsoft.com/office/powerpoint/2010/main" val="3391665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jpeg"/>
          <p:cNvPicPr>
            <a:picLocks noChangeAspect="1"/>
          </p:cNvPicPr>
          <p:nvPr/>
        </p:nvPicPr>
        <p:blipFill>
          <a:blip r:embed="rId2"/>
          <a:stretch>
            <a:fillRect/>
          </a:stretch>
        </p:blipFill>
        <p:spPr>
          <a:xfrm>
            <a:off x="152400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2CA8-443B-968C-0350-BD1253DA2063}"/>
              </a:ext>
            </a:extLst>
          </p:cNvPr>
          <p:cNvSpPr>
            <a:spLocks noGrp="1"/>
          </p:cNvSpPr>
          <p:nvPr>
            <p:ph type="title"/>
          </p:nvPr>
        </p:nvSpPr>
        <p:spPr>
          <a:xfrm>
            <a:off x="677334" y="0"/>
            <a:ext cx="9084504" cy="6858000"/>
          </a:xfrm>
        </p:spPr>
        <p:txBody>
          <a:bodyPr/>
          <a:lstStyle/>
          <a:p>
            <a:endParaRPr lang="en-US" dirty="0"/>
          </a:p>
        </p:txBody>
      </p:sp>
      <p:pic>
        <p:nvPicPr>
          <p:cNvPr id="5" name="Picture 4" descr="Untitled.jpeg"/>
          <p:cNvPicPr>
            <a:picLocks noChangeAspect="1"/>
          </p:cNvPicPr>
          <p:nvPr/>
        </p:nvPicPr>
        <p:blipFill>
          <a:blip r:embed="rId2"/>
          <a:stretch>
            <a:fillRect/>
          </a:stretch>
        </p:blipFill>
        <p:spPr>
          <a:xfrm>
            <a:off x="2570205" y="-121167"/>
            <a:ext cx="6005976" cy="6979167"/>
          </a:xfrm>
          <a:prstGeom prst="rect">
            <a:avLst/>
          </a:prstGeom>
        </p:spPr>
      </p:pic>
      <p:sp>
        <p:nvSpPr>
          <p:cNvPr id="6" name="Content Placeholder 5"/>
          <p:cNvSpPr>
            <a:spLocks noGrp="1"/>
          </p:cNvSpPr>
          <p:nvPr>
            <p:ph idx="1"/>
          </p:nvPr>
        </p:nvSpPr>
        <p:spPr>
          <a:xfrm>
            <a:off x="-172995" y="0"/>
            <a:ext cx="8859795" cy="8265578"/>
          </a:xfrm>
        </p:spPr>
        <p:txBody>
          <a:bodyPr/>
          <a:lstStyle/>
          <a:p>
            <a:endParaRPr lang="en-IN" dirty="0"/>
          </a:p>
        </p:txBody>
      </p:sp>
    </p:spTree>
    <p:extLst>
      <p:ext uri="{BB962C8B-B14F-4D97-AF65-F5344CB8AC3E}">
        <p14:creationId xmlns:p14="http://schemas.microsoft.com/office/powerpoint/2010/main" val="261057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1EA5-890E-5CE1-919F-A94CDEB8EA1E}"/>
              </a:ext>
            </a:extLst>
          </p:cNvPr>
          <p:cNvSpPr>
            <a:spLocks noGrp="1"/>
          </p:cNvSpPr>
          <p:nvPr>
            <p:ph type="ctrTitle"/>
          </p:nvPr>
        </p:nvSpPr>
        <p:spPr>
          <a:xfrm>
            <a:off x="370703" y="778477"/>
            <a:ext cx="5004486" cy="543696"/>
          </a:xfrm>
        </p:spPr>
        <p:txBody>
          <a:bodyPr/>
          <a:lstStyle/>
          <a:p>
            <a:r>
              <a:rPr lang="en-IN" dirty="0">
                <a:solidFill>
                  <a:srgbClr val="FF0000"/>
                </a:solidFill>
              </a:rPr>
              <a:t>CRFC MEETING</a:t>
            </a:r>
          </a:p>
        </p:txBody>
      </p:sp>
      <p:sp>
        <p:nvSpPr>
          <p:cNvPr id="3" name="Subtitle 2">
            <a:extLst>
              <a:ext uri="{FF2B5EF4-FFF2-40B4-BE49-F238E27FC236}">
                <a16:creationId xmlns:a16="http://schemas.microsoft.com/office/drawing/2014/main" id="{E63547FB-C4EB-5DCE-5DE0-C78A5C2ABB46}"/>
              </a:ext>
            </a:extLst>
          </p:cNvPr>
          <p:cNvSpPr>
            <a:spLocks noGrp="1"/>
          </p:cNvSpPr>
          <p:nvPr>
            <p:ph type="subTitle" idx="1"/>
          </p:nvPr>
        </p:nvSpPr>
        <p:spPr>
          <a:xfrm>
            <a:off x="345990" y="1631092"/>
            <a:ext cx="5029199" cy="4112163"/>
          </a:xfrm>
        </p:spPr>
        <p:txBody>
          <a:bodyPr>
            <a:normAutofit/>
          </a:bodyPr>
          <a:lstStyle/>
          <a:p>
            <a:pPr algn="ctr"/>
            <a:r>
              <a:rPr lang="en-IN" sz="3600" dirty="0">
                <a:solidFill>
                  <a:schemeClr val="accent1">
                    <a:lumMod val="75000"/>
                  </a:schemeClr>
                </a:solidFill>
              </a:rPr>
              <a:t>IN MONTH OF </a:t>
            </a:r>
            <a:r>
              <a:rPr lang="en-IN" sz="3600" dirty="0">
                <a:solidFill>
                  <a:srgbClr val="FF0000"/>
                </a:solidFill>
              </a:rPr>
              <a:t>OCTOBER</a:t>
            </a:r>
            <a:r>
              <a:rPr lang="en-IN" sz="3600" dirty="0"/>
              <a:t> </a:t>
            </a:r>
          </a:p>
          <a:p>
            <a:pPr algn="ctr"/>
            <a:r>
              <a:rPr lang="en-IN" sz="3600" dirty="0">
                <a:solidFill>
                  <a:schemeClr val="accent1">
                    <a:lumMod val="75000"/>
                  </a:schemeClr>
                </a:solidFill>
              </a:rPr>
              <a:t>VENUE</a:t>
            </a:r>
            <a:r>
              <a:rPr lang="en-IN" sz="4800" dirty="0">
                <a:solidFill>
                  <a:srgbClr val="FF0000"/>
                </a:solidFill>
              </a:rPr>
              <a:t> –</a:t>
            </a:r>
            <a:r>
              <a:rPr lang="en-IN" sz="3600" dirty="0">
                <a:solidFill>
                  <a:srgbClr val="FF0000"/>
                </a:solidFill>
              </a:rPr>
              <a:t>ROHTAK</a:t>
            </a:r>
          </a:p>
          <a:p>
            <a:pPr algn="ctr"/>
            <a:r>
              <a:rPr lang="en-IN" sz="3600" dirty="0">
                <a:solidFill>
                  <a:schemeClr val="accent1">
                    <a:lumMod val="75000"/>
                  </a:schemeClr>
                </a:solidFill>
              </a:rPr>
              <a:t>DATE</a:t>
            </a:r>
            <a:r>
              <a:rPr lang="en-IN" sz="3600" dirty="0">
                <a:solidFill>
                  <a:srgbClr val="FF0000"/>
                </a:solidFill>
              </a:rPr>
              <a:t> -09/10/24</a:t>
            </a:r>
          </a:p>
        </p:txBody>
      </p:sp>
      <p:pic>
        <p:nvPicPr>
          <p:cNvPr id="4" name="Picture 3" descr="Untitled.jpeg"/>
          <p:cNvPicPr>
            <a:picLocks noChangeAspect="1"/>
          </p:cNvPicPr>
          <p:nvPr/>
        </p:nvPicPr>
        <p:blipFill>
          <a:blip r:embed="rId2"/>
          <a:stretch>
            <a:fillRect/>
          </a:stretch>
        </p:blipFill>
        <p:spPr>
          <a:xfrm>
            <a:off x="5484082" y="0"/>
            <a:ext cx="3857625" cy="6858000"/>
          </a:xfrm>
          <a:prstGeom prst="rect">
            <a:avLst/>
          </a:prstGeom>
        </p:spPr>
      </p:pic>
    </p:spTree>
    <p:extLst>
      <p:ext uri="{BB962C8B-B14F-4D97-AF65-F5344CB8AC3E}">
        <p14:creationId xmlns:p14="http://schemas.microsoft.com/office/powerpoint/2010/main" val="165436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chemeClr val="accent2">
                    <a:lumMod val="75000"/>
                  </a:schemeClr>
                </a:solidFill>
              </a:rPr>
              <a:t>LOCATION IN ROHTAK- ROHTAK  BRETHREN</a:t>
            </a:r>
            <a:br>
              <a:rPr lang="en-IN" dirty="0">
                <a:solidFill>
                  <a:schemeClr val="accent2">
                    <a:lumMod val="75000"/>
                  </a:schemeClr>
                </a:solidFill>
              </a:rPr>
            </a:br>
            <a:r>
              <a:rPr lang="en-IN" dirty="0">
                <a:solidFill>
                  <a:schemeClr val="accent2">
                    <a:lumMod val="75000"/>
                  </a:schemeClr>
                </a:solidFill>
              </a:rPr>
              <a:t>ASSEMBLY </a:t>
            </a:r>
          </a:p>
        </p:txBody>
      </p:sp>
      <p:pic>
        <p:nvPicPr>
          <p:cNvPr id="4" name="Content Placeholder 3" descr="Untitled.jpeg"/>
          <p:cNvPicPr>
            <a:picLocks noGrp="1" noChangeAspect="1"/>
          </p:cNvPicPr>
          <p:nvPr>
            <p:ph idx="1"/>
          </p:nvPr>
        </p:nvPicPr>
        <p:blipFill>
          <a:blip r:embed="rId2"/>
          <a:stretch>
            <a:fillRect/>
          </a:stretch>
        </p:blipFill>
        <p:spPr>
          <a:xfrm>
            <a:off x="3447777" y="1263766"/>
            <a:ext cx="3101304" cy="5594234"/>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r>
              <a:rPr lang="en-IN" dirty="0">
                <a:solidFill>
                  <a:schemeClr val="accent2">
                    <a:lumMod val="75000"/>
                  </a:schemeClr>
                </a:solidFill>
              </a:rPr>
              <a:t>SCHEDULE FOR THE MEETING</a:t>
            </a:r>
          </a:p>
        </p:txBody>
      </p:sp>
      <p:pic>
        <p:nvPicPr>
          <p:cNvPr id="4" name="Content Placeholder 3" descr="Untitled.jpeg"/>
          <p:cNvPicPr>
            <a:picLocks noGrp="1" noChangeAspect="1"/>
          </p:cNvPicPr>
          <p:nvPr>
            <p:ph idx="1"/>
          </p:nvPr>
        </p:nvPicPr>
        <p:blipFill>
          <a:blip r:embed="rId2"/>
          <a:stretch>
            <a:fillRect/>
          </a:stretch>
        </p:blipFill>
        <p:spPr>
          <a:xfrm>
            <a:off x="2625129" y="1470454"/>
            <a:ext cx="3744491" cy="521455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78" y="609600"/>
            <a:ext cx="8582024" cy="749643"/>
          </a:xfrm>
        </p:spPr>
        <p:txBody>
          <a:bodyPr/>
          <a:lstStyle/>
          <a:p>
            <a:r>
              <a:rPr lang="en-IN" dirty="0">
                <a:solidFill>
                  <a:schemeClr val="accent2">
                    <a:lumMod val="75000"/>
                  </a:schemeClr>
                </a:solidFill>
              </a:rPr>
              <a:t>TESTIMONIES</a:t>
            </a:r>
          </a:p>
        </p:txBody>
      </p:sp>
      <p:sp>
        <p:nvSpPr>
          <p:cNvPr id="3" name="Content Placeholder 2"/>
          <p:cNvSpPr>
            <a:spLocks noGrp="1"/>
          </p:cNvSpPr>
          <p:nvPr>
            <p:ph idx="1"/>
          </p:nvPr>
        </p:nvSpPr>
        <p:spPr>
          <a:xfrm>
            <a:off x="654908" y="1396315"/>
            <a:ext cx="8619094" cy="4645048"/>
          </a:xfrm>
        </p:spPr>
        <p:txBody>
          <a:bodyPr>
            <a:normAutofit/>
          </a:bodyPr>
          <a:lstStyle/>
          <a:p>
            <a:r>
              <a:rPr lang="en-IN" dirty="0"/>
              <a:t>We are grateful to God that as we were planning to conduct CRFC meeting in Haryana, we started looking for a centre place so that all soldiers could come for CRFC, we found a number on </a:t>
            </a:r>
            <a:r>
              <a:rPr lang="en-IN" dirty="0" err="1"/>
              <a:t>google</a:t>
            </a:r>
            <a:r>
              <a:rPr lang="en-IN" dirty="0"/>
              <a:t> and when we contacted the church. They immediately agreed for the meeting and were very positive. Church leader not only denied taking any charges for the hall we used for the entire day but also refused to take any money for breakfast ,lunch and snacks. We could see God’s hand upon us for this meeting.</a:t>
            </a:r>
          </a:p>
          <a:p>
            <a:r>
              <a:rPr lang="en-IN" dirty="0"/>
              <a:t>While we were contacting all the active/inactive soldiers of Haryana , we spoke to a soldier who could never attend our AOJ meetings. He unknowingly mentioned about a 15 day SHEKINAH programme that he did with his wife and was appreciating it. That time only we came to know that he was an old soldier of AOJ. We told him that this is the same group in which we added him just a few months back. He had forgotten the name AOJ and was very happy after knowing that this is the same group from where he did his previous training.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22" y="271850"/>
            <a:ext cx="8594379" cy="753762"/>
          </a:xfrm>
        </p:spPr>
        <p:txBody>
          <a:bodyPr>
            <a:normAutofit/>
          </a:bodyPr>
          <a:lstStyle/>
          <a:p>
            <a:r>
              <a:rPr lang="en-IN" dirty="0">
                <a:solidFill>
                  <a:schemeClr val="accent2">
                    <a:lumMod val="75000"/>
                  </a:schemeClr>
                </a:solidFill>
              </a:rPr>
              <a:t>SOME GLIMPSES FROM CRFC-HARYANA</a:t>
            </a:r>
          </a:p>
        </p:txBody>
      </p:sp>
      <p:pic>
        <p:nvPicPr>
          <p:cNvPr id="5" name="Content Placeholder 4" descr="Untitled.jpeg"/>
          <p:cNvPicPr>
            <a:picLocks noGrp="1" noChangeAspect="1"/>
          </p:cNvPicPr>
          <p:nvPr>
            <p:ph sz="half" idx="1"/>
          </p:nvPr>
        </p:nvPicPr>
        <p:blipFill>
          <a:blip r:embed="rId2"/>
          <a:stretch>
            <a:fillRect/>
          </a:stretch>
        </p:blipFill>
        <p:spPr>
          <a:xfrm>
            <a:off x="-28944" y="2533136"/>
            <a:ext cx="5576356" cy="2509360"/>
          </a:xfrm>
        </p:spPr>
      </p:pic>
      <p:pic>
        <p:nvPicPr>
          <p:cNvPr id="6" name="Content Placeholder 5" descr="Untitled.jpeg"/>
          <p:cNvPicPr>
            <a:picLocks noGrp="1" noChangeAspect="1"/>
          </p:cNvPicPr>
          <p:nvPr>
            <p:ph sz="half" idx="2"/>
          </p:nvPr>
        </p:nvPicPr>
        <p:blipFill>
          <a:blip r:embed="rId3"/>
          <a:stretch>
            <a:fillRect/>
          </a:stretch>
        </p:blipFill>
        <p:spPr>
          <a:xfrm>
            <a:off x="5089525" y="2174790"/>
            <a:ext cx="6373474" cy="286806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334" y="609600"/>
            <a:ext cx="8569667" cy="613719"/>
          </a:xfrm>
        </p:spPr>
        <p:txBody>
          <a:bodyPr>
            <a:normAutofit fontScale="90000"/>
          </a:bodyPr>
          <a:lstStyle/>
          <a:p>
            <a:r>
              <a:rPr lang="en-IN" dirty="0">
                <a:solidFill>
                  <a:schemeClr val="accent2">
                    <a:lumMod val="75000"/>
                  </a:schemeClr>
                </a:solidFill>
              </a:rPr>
              <a:t>SISTER ANGELICA TAKING MESSAGE</a:t>
            </a:r>
          </a:p>
        </p:txBody>
      </p:sp>
      <p:pic>
        <p:nvPicPr>
          <p:cNvPr id="5" name="Content Placeholder 4" descr="Untitled.jpeg"/>
          <p:cNvPicPr>
            <a:picLocks noGrp="1" noChangeAspect="1"/>
          </p:cNvPicPr>
          <p:nvPr>
            <p:ph sz="half" idx="1"/>
          </p:nvPr>
        </p:nvPicPr>
        <p:blipFill>
          <a:blip r:embed="rId2"/>
          <a:stretch>
            <a:fillRect/>
          </a:stretch>
        </p:blipFill>
        <p:spPr>
          <a:xfrm>
            <a:off x="886159" y="1371600"/>
            <a:ext cx="2974889" cy="5288692"/>
          </a:xfrm>
        </p:spPr>
      </p:pic>
      <p:pic>
        <p:nvPicPr>
          <p:cNvPr id="6" name="Content Placeholder 5" descr="Untitled.jpeg"/>
          <p:cNvPicPr>
            <a:picLocks noGrp="1" noChangeAspect="1"/>
          </p:cNvPicPr>
          <p:nvPr>
            <p:ph sz="half" idx="2"/>
          </p:nvPr>
        </p:nvPicPr>
        <p:blipFill>
          <a:blip r:embed="rId3"/>
          <a:stretch>
            <a:fillRect/>
          </a:stretch>
        </p:blipFill>
        <p:spPr>
          <a:xfrm>
            <a:off x="5117316" y="1208716"/>
            <a:ext cx="4067897" cy="545157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jpeg"/>
          <p:cNvPicPr>
            <a:picLocks noChangeAspect="1"/>
          </p:cNvPicPr>
          <p:nvPr/>
        </p:nvPicPr>
        <p:blipFill>
          <a:blip r:embed="rId2"/>
          <a:stretch>
            <a:fillRect/>
          </a:stretch>
        </p:blipFill>
        <p:spPr>
          <a:xfrm>
            <a:off x="1371" y="3155914"/>
            <a:ext cx="8226859" cy="3702086"/>
          </a:xfrm>
          <a:prstGeom prst="rect">
            <a:avLst/>
          </a:prstGeom>
        </p:spPr>
      </p:pic>
      <p:pic>
        <p:nvPicPr>
          <p:cNvPr id="3" name="Picture 2" descr="Untitled.jpeg"/>
          <p:cNvPicPr>
            <a:picLocks noChangeAspect="1"/>
          </p:cNvPicPr>
          <p:nvPr/>
        </p:nvPicPr>
        <p:blipFill>
          <a:blip r:embed="rId3"/>
          <a:stretch>
            <a:fillRect/>
          </a:stretch>
        </p:blipFill>
        <p:spPr>
          <a:xfrm>
            <a:off x="-13728" y="0"/>
            <a:ext cx="6723447" cy="30255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jpeg"/>
          <p:cNvPicPr>
            <a:picLocks noChangeAspect="1"/>
          </p:cNvPicPr>
          <p:nvPr/>
        </p:nvPicPr>
        <p:blipFill>
          <a:blip r:embed="rId2"/>
          <a:stretch>
            <a:fillRect/>
          </a:stretch>
        </p:blipFill>
        <p:spPr>
          <a:xfrm>
            <a:off x="0" y="23812"/>
            <a:ext cx="12192000" cy="6810375"/>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6584</TotalTime>
  <Words>241</Words>
  <Application>Microsoft Office PowerPoint</Application>
  <PresentationFormat>Widescreen</PresentationFormat>
  <Paragraphs>13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Facet</vt:lpstr>
      <vt:lpstr>NORTH REGION HARYANA  CRFC MEETING</vt:lpstr>
      <vt:lpstr>CRFC MEETING</vt:lpstr>
      <vt:lpstr>LOCATION IN ROHTAK- ROHTAK  BRETHREN ASSEMBLY </vt:lpstr>
      <vt:lpstr>       SCHEDULE FOR THE MEETING</vt:lpstr>
      <vt:lpstr>TESTIMONIES</vt:lpstr>
      <vt:lpstr>SOME GLIMPSES FROM CRFC-HARYANA</vt:lpstr>
      <vt:lpstr>SISTER ANGELICA TAKING MESSAGE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Pratheep L</dc:creator>
  <cp:lastModifiedBy>Guest User</cp:lastModifiedBy>
  <cp:revision>928</cp:revision>
  <dcterms:created xsi:type="dcterms:W3CDTF">2022-05-03T08:49:21Z</dcterms:created>
  <dcterms:modified xsi:type="dcterms:W3CDTF">2024-11-05T16:39:58Z</dcterms:modified>
</cp:coreProperties>
</file>