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456" r:id="rId10"/>
    <p:sldId id="460" r:id="rId11"/>
    <p:sldId id="581" r:id="rId12"/>
    <p:sldId id="457" r:id="rId13"/>
    <p:sldId id="501" r:id="rId14"/>
    <p:sldId id="538" r:id="rId15"/>
    <p:sldId id="530" r:id="rId16"/>
    <p:sldId id="602" r:id="rId17"/>
    <p:sldId id="629" r:id="rId18"/>
    <p:sldId id="640" r:id="rId19"/>
    <p:sldId id="638" r:id="rId20"/>
    <p:sldId id="626" r:id="rId21"/>
    <p:sldId id="639" r:id="rId22"/>
    <p:sldId id="643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8841" autoAdjust="0"/>
  </p:normalViewPr>
  <p:slideViewPr>
    <p:cSldViewPr snapToGrid="0">
      <p:cViewPr varScale="1">
        <p:scale>
          <a:sx n="77" d="100"/>
          <a:sy n="7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5851B-AABA-46CF-90AA-FC19631FF550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C506-A00F-439D-9A79-6373F5347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7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E778CE86-875F-4587-BCF6-FA054AFC0D53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FA2B21-3FCD-4721-B95C-427943F61125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850ACBA-B258-1D4A-A6F2-ECA342B309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1568" y="643467"/>
            <a:ext cx="3214596" cy="344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5BDCDC-3166-F7CD-3D46-D80EDCC97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16312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9600" cap="all" spc="-100" dirty="0">
                <a:solidFill>
                  <a:schemeClr val="tx1"/>
                </a:solidFill>
              </a:rPr>
              <a:t>Haryana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209FAD1A-807E-795C-F24C-8A25BD33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6199" y="0"/>
            <a:ext cx="6085913" cy="447314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2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5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76A8A-47E5-4C73-9F92-86C59D24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i="0" cap="all" spc="-100">
                <a:solidFill>
                  <a:schemeClr val="bg1"/>
                </a:solidFill>
              </a:rPr>
              <a:t>TROOP CHURCH</a:t>
            </a:r>
            <a:endParaRPr lang="en-US" sz="4800" cap="all" spc="-100">
              <a:solidFill>
                <a:schemeClr val="bg1"/>
              </a:solidFill>
            </a:endParaRPr>
          </a:p>
          <a:p>
            <a:pPr algn="ctr">
              <a:lnSpc>
                <a:spcPct val="83000"/>
              </a:lnSpc>
            </a:pPr>
            <a:endParaRPr lang="en-US" sz="4800" cap="all" spc="-1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BDFC23-9E27-43ED-8875-C61B4B1C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0774" y="1536436"/>
            <a:ext cx="4503323" cy="450993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5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308" y="2014151"/>
            <a:ext cx="10013092" cy="4304353"/>
          </a:xfrm>
        </p:spPr>
        <p:txBody>
          <a:bodyPr/>
          <a:lstStyle/>
          <a:p>
            <a:r>
              <a:rPr lang="en-IN" dirty="0"/>
              <a:t>LEADER : SOL.RICHA</a:t>
            </a:r>
            <a:br>
              <a:rPr lang="en-IN" dirty="0"/>
            </a:br>
            <a:r>
              <a:rPr lang="en-IN" dirty="0"/>
              <a:t>DATE: 01/08/24 TO 09/08/24</a:t>
            </a:r>
            <a:br>
              <a:rPr lang="en-IN" dirty="0"/>
            </a:br>
            <a:r>
              <a:rPr lang="en-IN" dirty="0"/>
              <a:t>TIME : 12:00 TO 1:30 PM</a:t>
            </a:r>
            <a:br>
              <a:rPr lang="en-IN" dirty="0"/>
            </a:br>
            <a:r>
              <a:rPr lang="en-IN" dirty="0"/>
              <a:t>MEMBERS : 09- 10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184" y="580768"/>
            <a:ext cx="10606216" cy="1309816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                  YAHOVA  TROOP  CHURCH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1286" y="568412"/>
            <a:ext cx="713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u="sng" dirty="0">
                <a:solidFill>
                  <a:srgbClr val="FF0000"/>
                </a:solidFill>
                <a:latin typeface="Gadugi" pitchFamily="34" charset="0"/>
                <a:ea typeface="Gadugi" pitchFamily="34" charset="0"/>
              </a:rPr>
              <a:t>ESTHER  TROOP CHURCH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32" y="2335427"/>
            <a:ext cx="11259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IN" sz="3200" dirty="0">
                <a:latin typeface="Berlin Sans FB" pitchFamily="34" charset="0"/>
              </a:rPr>
              <a:t>Leader- Sol. USHA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Date : 20/08/2024  to 28 /08 /2024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Time :     12 :00 to 1:30 PM</a:t>
            </a:r>
          </a:p>
          <a:p>
            <a:pPr marL="285750" indent="-285750" algn="ctr"/>
            <a:r>
              <a:rPr lang="en-IN" sz="3200" dirty="0">
                <a:latin typeface="Berlin Sans FB" pitchFamily="34" charset="0"/>
              </a:rPr>
              <a:t>MEMBERS  :     10 - 13</a:t>
            </a:r>
          </a:p>
        </p:txBody>
      </p:sp>
    </p:spTree>
    <p:extLst>
      <p:ext uri="{BB962C8B-B14F-4D97-AF65-F5344CB8AC3E}">
        <p14:creationId xmlns:p14="http://schemas.microsoft.com/office/powerpoint/2010/main" val="71474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605" y="512064"/>
            <a:ext cx="10383795" cy="587687"/>
          </a:xfrm>
        </p:spPr>
        <p:txBody>
          <a:bodyPr/>
          <a:lstStyle/>
          <a:p>
            <a:r>
              <a:rPr lang="en-IN" sz="4800" dirty="0">
                <a:solidFill>
                  <a:schemeClr val="accent1"/>
                </a:solidFill>
                <a:latin typeface="Algerian" pitchFamily="82" charset="0"/>
              </a:rPr>
              <a:t>testimony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11" y="1161536"/>
            <a:ext cx="11013989" cy="5194024"/>
          </a:xfrm>
        </p:spPr>
        <p:txBody>
          <a:bodyPr>
            <a:noAutofit/>
          </a:bodyPr>
          <a:lstStyle/>
          <a:p>
            <a:r>
              <a:rPr lang="en-IN" sz="1600" dirty="0"/>
              <a:t>Sol. </a:t>
            </a:r>
            <a:r>
              <a:rPr lang="en-IN" sz="1600" dirty="0" err="1"/>
              <a:t>Mamta</a:t>
            </a:r>
            <a:r>
              <a:rPr lang="en-IN" sz="1600" dirty="0"/>
              <a:t> met with an accident. God saved her as she received only bruises in some areas of her body. she is better now . God has healed  her. . Sister gives all glory to God.</a:t>
            </a:r>
          </a:p>
          <a:p>
            <a:r>
              <a:rPr lang="en-IN" sz="1600" dirty="0"/>
              <a:t> </a:t>
            </a:r>
          </a:p>
          <a:p>
            <a:endParaRPr lang="en-IN" sz="1600" dirty="0"/>
          </a:p>
          <a:p>
            <a:pPr>
              <a:buNone/>
            </a:pPr>
            <a:endParaRPr lang="en-IN" sz="1600" dirty="0"/>
          </a:p>
          <a:p>
            <a:r>
              <a:rPr lang="en-IN" sz="1600" dirty="0"/>
              <a:t>Sol. </a:t>
            </a:r>
            <a:r>
              <a:rPr lang="en-IN" sz="1600" dirty="0" err="1"/>
              <a:t>Pramila</a:t>
            </a:r>
            <a:r>
              <a:rPr lang="en-IN" sz="1600" dirty="0"/>
              <a:t> was not feeling well . She became little better after the prayers were done for her in the troop church. She is grateful to God.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pPr>
              <a:buNone/>
            </a:pPr>
            <a:r>
              <a:rPr lang="en-IN" sz="1600" dirty="0"/>
              <a:t>         Sol. </a:t>
            </a:r>
            <a:r>
              <a:rPr lang="en-IN" sz="1600" dirty="0" err="1"/>
              <a:t>Sheelu</a:t>
            </a:r>
            <a:r>
              <a:rPr lang="en-IN" sz="1600" dirty="0"/>
              <a:t> had asked for prayers . All the soldiers prayed for her in the troop church after which she felt little relieved.</a:t>
            </a:r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  <a:p>
            <a:endParaRPr lang="en-IN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A52B-B534-F14E-2206-C76A9AC6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60" y="1569174"/>
            <a:ext cx="4812725" cy="30883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5400" i="0" cap="all" spc="-100" dirty="0">
                <a:solidFill>
                  <a:schemeClr val="bg1"/>
                </a:solidFill>
              </a:rPr>
              <a:t>ARMY OF JESUS OPERATIONS</a:t>
            </a:r>
            <a:endParaRPr lang="en-US" sz="5400" cap="all" spc="-10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C9EDCD-4875-62B2-09F3-8D1DCD68D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8497" y="2352427"/>
            <a:ext cx="5875565" cy="330302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53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137" y="2029522"/>
            <a:ext cx="7590262" cy="2308302"/>
          </a:xfrm>
        </p:spPr>
        <p:txBody>
          <a:bodyPr/>
          <a:lstStyle/>
          <a:p>
            <a:r>
              <a:rPr lang="en-IN" sz="6000" b="1" i="1" dirty="0">
                <a:solidFill>
                  <a:schemeClr val="accent1"/>
                </a:solidFill>
              </a:rPr>
              <a:t>Gift Schools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481914"/>
            <a:ext cx="11051059" cy="944550"/>
          </a:xfrm>
        </p:spPr>
        <p:txBody>
          <a:bodyPr/>
          <a:lstStyle/>
          <a:p>
            <a:r>
              <a:rPr lang="en-IN" sz="4800" dirty="0">
                <a:solidFill>
                  <a:schemeClr val="accent1"/>
                </a:solidFill>
                <a:latin typeface="Algerian" pitchFamily="82" charset="0"/>
              </a:rPr>
              <a:t>JOSEPH SCHOOL OF FINANCIAL DISCIPLINE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7" y="2545492"/>
            <a:ext cx="11075773" cy="3810067"/>
          </a:xfrm>
        </p:spPr>
        <p:txBody>
          <a:bodyPr/>
          <a:lstStyle/>
          <a:p>
            <a:r>
              <a:rPr lang="en-IN" dirty="0"/>
              <a:t>DATE :  12 /08/2024TO 19/08/2024 </a:t>
            </a:r>
          </a:p>
          <a:p>
            <a:r>
              <a:rPr lang="en-IN" dirty="0"/>
              <a:t>TIME  :   12:00 TO 1:30 PM </a:t>
            </a:r>
          </a:p>
          <a:p>
            <a:r>
              <a:rPr lang="en-IN" dirty="0"/>
              <a:t>MEMBERS:  10-13</a:t>
            </a:r>
          </a:p>
        </p:txBody>
      </p:sp>
      <p:sp>
        <p:nvSpPr>
          <p:cNvPr id="75778" name="AutoShape 2" descr="blob:https://web.whatsapp.com/9bbed646-81a0-449f-873b-ca3ef6b8ba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blob:https://web.whatsapp.com/b3fa4876-b00f-4bf3-8951-f55ef43af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2" name="AutoShape 6" descr="blob:https://web.whatsapp.com/b3fa4876-b00f-4bf3-8951-f55ef43af77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41" y="3142010"/>
            <a:ext cx="6174258" cy="3715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1"/>
                </a:solidFill>
              </a:rPr>
              <a:t>TESTIMONIES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the soldiers liked the classes.</a:t>
            </a:r>
          </a:p>
          <a:p>
            <a:r>
              <a:rPr lang="en-IN" dirty="0"/>
              <a:t>Soldiers found the classes to be very informative.</a:t>
            </a:r>
          </a:p>
          <a:p>
            <a:r>
              <a:rPr lang="en-IN" dirty="0"/>
              <a:t>They learnt why love for money is not good . </a:t>
            </a:r>
          </a:p>
          <a:p>
            <a:r>
              <a:rPr lang="en-IN" dirty="0"/>
              <a:t>Soldiers also learnt how to be faithful in little .</a:t>
            </a:r>
          </a:p>
          <a:p>
            <a:r>
              <a:rPr lang="en-IN" dirty="0"/>
              <a:t>Soldiers learnt about the details of what all comes in stealing.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131" y="2125362"/>
            <a:ext cx="1134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IN" sz="4400" dirty="0">
                <a:solidFill>
                  <a:srgbClr val="FF0000"/>
                </a:solidFill>
                <a:latin typeface="Berlin Sans FB" pitchFamily="34" charset="0"/>
              </a:rPr>
              <a:t>MORNING WORSHIP </a:t>
            </a:r>
            <a:r>
              <a:rPr lang="en-IN" sz="4400" dirty="0">
                <a:latin typeface="Berlin Sans FB" pitchFamily="34" charset="0"/>
              </a:rPr>
              <a:t>- 05:30 am  to  07:00 am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IN" sz="3600" dirty="0">
              <a:latin typeface="Berlin Sans FB" pitchFamily="34" charset="0"/>
            </a:endParaRPr>
          </a:p>
          <a:p>
            <a:pPr marL="285750" indent="-285750" algn="ctr"/>
            <a:endParaRPr lang="en-IN" sz="3600" dirty="0"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526" y="4653137"/>
            <a:ext cx="1001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dirty="0">
                <a:latin typeface="Berlin Sans FB" pitchFamily="34" charset="0"/>
              </a:rPr>
              <a:t>          </a:t>
            </a:r>
            <a:endParaRPr lang="en-IN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8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</a:t>
            </a:r>
            <a:r>
              <a:rPr lang="en-IN" dirty="0">
                <a:solidFill>
                  <a:schemeClr val="accent1"/>
                </a:solidFill>
                <a:latin typeface="Algerian" pitchFamily="82" charset="0"/>
              </a:rPr>
              <a:t>24  hrs  WORSHIP (only </a:t>
            </a:r>
            <a:r>
              <a:rPr lang="en-IN" dirty="0" err="1">
                <a:solidFill>
                  <a:schemeClr val="accent1"/>
                </a:solidFill>
                <a:latin typeface="Algerian" pitchFamily="82" charset="0"/>
              </a:rPr>
              <a:t>sundays</a:t>
            </a:r>
            <a:r>
              <a:rPr lang="en-IN" dirty="0">
                <a:solidFill>
                  <a:schemeClr val="accent1"/>
                </a:solidFill>
                <a:latin typeface="Algerian" pitchFamily="82" charset="0"/>
              </a:rPr>
              <a:t>)</a:t>
            </a: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br>
              <a:rPr lang="en-IN" dirty="0">
                <a:solidFill>
                  <a:schemeClr val="accent1"/>
                </a:solidFill>
                <a:latin typeface="Algerian" pitchFamily="82" charset="0"/>
              </a:rPr>
            </a:br>
            <a:endParaRPr lang="en-IN" dirty="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22" y="1161535"/>
            <a:ext cx="10445578" cy="5203356"/>
          </a:xfrm>
        </p:spPr>
        <p:txBody>
          <a:bodyPr>
            <a:normAutofit/>
          </a:bodyPr>
          <a:lstStyle/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ALL  NORTH  REGION  STATES</a:t>
            </a:r>
          </a:p>
          <a:p>
            <a:endParaRPr lang="en-IN" dirty="0"/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09" y="3323968"/>
            <a:ext cx="6990391" cy="35340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F7024316-0EBD-D2F6-1F96-DCC248CFEF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5070" y="1206900"/>
            <a:ext cx="3134810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0108-E3DD-2747-E9E1-B84EE0C67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191" y="666846"/>
            <a:ext cx="4957554" cy="55939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600" dirty="0">
                <a:ea typeface="+mn-lt"/>
                <a:cs typeface="+mn-lt"/>
              </a:rPr>
              <a:t>CARVED OUT OF THE FORMER STATE OF EAST PUNJAB ON 1 NOVEMBER  1966 ON A LINGUISTIC BASIS CAPITAL &amp;  MOST POPULOUS  CITY IS FARIDABAD. FINANCIAL AND TECHNOLOGY HUBS. AND PART OF NCR.  ALSO CONSIDERED ONE OF THE MAJOR INFORMATION  TECHNOLOGY AND AUTOMOBILE HUBS OF  INDIA.</a:t>
            </a:r>
            <a:endParaRPr lang="en-GB" sz="16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r>
              <a:rPr lang="en-GB" sz="1600" dirty="0">
                <a:ea typeface="+mn-lt"/>
                <a:cs typeface="+mn-lt"/>
              </a:rPr>
              <a:t>RICH IN HISTORY, MONUMENTS,  HERITAGE, FLORA AND FAUNA AND TOURISM, WITH A  WELL DEVELOPED ECONOMY, NATIONAL HIGHWAYS AND  STATE ROADS, IT IS BORDERED BY HIMACHAL PRADESH TO THE NORTH-EAST, BY RIVER  YAMUNA ALONG ITS EASTERN BORDER WITH UTTAR  PRADESH, BY RAJASTHAN TO THE WEST AND SOUTH, AND  GHAGGAR-HAKRA RIVER FLOWS ALONG ITS NORTHERN  BORDER WITH PUNJAB.</a:t>
            </a:r>
            <a:endParaRPr lang="en-GB" sz="1600" dirty="0"/>
          </a:p>
          <a:p>
            <a:pPr>
              <a:lnSpc>
                <a:spcPct val="110000"/>
              </a:lnSpc>
              <a:buClr>
                <a:srgbClr val="262626"/>
              </a:buClr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827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12717-C6B0-03D8-50DF-00FE1DE5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</a:rPr>
              <a:t>SHADOW PARLI</a:t>
            </a:r>
            <a:br>
              <a:rPr lang="en-GB" sz="4400" dirty="0">
                <a:solidFill>
                  <a:srgbClr val="FF0000"/>
                </a:solidFill>
              </a:rPr>
            </a:br>
            <a:br>
              <a:rPr lang="en-GB" sz="4400" dirty="0">
                <a:solidFill>
                  <a:srgbClr val="FF0000"/>
                </a:solidFill>
              </a:rPr>
            </a:br>
            <a:r>
              <a:rPr lang="en-GB" sz="4400" dirty="0">
                <a:solidFill>
                  <a:schemeClr val="tx1"/>
                </a:solidFill>
              </a:rPr>
              <a:t>30/08/24</a:t>
            </a:r>
            <a:br>
              <a:rPr lang="en-GB" sz="4400" dirty="0">
                <a:solidFill>
                  <a:schemeClr val="tx1"/>
                </a:solidFill>
              </a:rPr>
            </a:br>
            <a:br>
              <a:rPr lang="en-GB" sz="44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12:00-1:30pm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1" name="Picture 10" descr="Untitl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15" y="0"/>
            <a:ext cx="5958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5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41" y="481914"/>
            <a:ext cx="11051059" cy="944550"/>
          </a:xfrm>
        </p:spPr>
        <p:txBody>
          <a:bodyPr/>
          <a:lstStyle/>
          <a:p>
            <a:r>
              <a:rPr lang="en-IN" sz="6000">
                <a:solidFill>
                  <a:schemeClr val="accent1"/>
                </a:solidFill>
                <a:latin typeface="Algerian" pitchFamily="82" charset="0"/>
              </a:rPr>
              <a:t>           </a:t>
            </a:r>
            <a:r>
              <a:rPr lang="en-IN" sz="8000">
                <a:solidFill>
                  <a:schemeClr val="accent1"/>
                </a:solidFill>
                <a:latin typeface="Algerian" pitchFamily="82" charset="0"/>
              </a:rPr>
              <a:t>ZONAL  MEETING</a:t>
            </a:r>
            <a:endParaRPr lang="en-IN" sz="8000" dirty="0">
              <a:solidFill>
                <a:schemeClr val="accent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0769"/>
            <a:ext cx="10972800" cy="3424790"/>
          </a:xfrm>
        </p:spPr>
        <p:txBody>
          <a:bodyPr/>
          <a:lstStyle/>
          <a:p>
            <a:r>
              <a:rPr lang="en-IN" dirty="0"/>
              <a:t>DATE :  19 /08/2024 </a:t>
            </a:r>
          </a:p>
          <a:p>
            <a:r>
              <a:rPr lang="en-IN" dirty="0"/>
              <a:t>TIME  :   12:00 pm TO 01:30 pm </a:t>
            </a:r>
          </a:p>
          <a:p>
            <a:r>
              <a:rPr lang="en-IN" dirty="0"/>
              <a:t>MEMBERS:  09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096" y="3901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7A5B0-A86B-4B2D-B579-7DD94059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E8A20-C7E5-410C-8629-67A146626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BF403AD-C556-72EC-7272-C3840087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92" y="1845994"/>
            <a:ext cx="5255512" cy="3337250"/>
          </a:xfrm>
          <a:prstGeom prst="rect">
            <a:avLst/>
          </a:prstGeom>
        </p:spPr>
      </p:pic>
      <p:pic>
        <p:nvPicPr>
          <p:cNvPr id="4" name="Picture 4" descr="A close up of a sunflower&#10;&#10;Description automatically generated">
            <a:extLst>
              <a:ext uri="{FF2B5EF4-FFF2-40B4-BE49-F238E27FC236}">
                <a16:creationId xmlns:a16="http://schemas.microsoft.com/office/drawing/2014/main" id="{77668337-E86E-DBFE-FD85-5F65D56F4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0" y="17843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FFB7A-6E3E-722A-80F4-A91328EA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Autofit/>
          </a:bodyPr>
          <a:lstStyle/>
          <a:p>
            <a:pPr algn="ctr"/>
            <a:r>
              <a:rPr lang="en-GB" sz="6000" i="0" dirty="0">
                <a:solidFill>
                  <a:srgbClr val="FF0000"/>
                </a:solidFill>
              </a:rPr>
              <a:t>Haryana Core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92A4-BC3D-A570-BBD2-9593434A6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643" y="559477"/>
            <a:ext cx="7086408" cy="59459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u="sng" dirty="0"/>
              <a:t>Speaker – Sol. RICHA</a:t>
            </a:r>
          </a:p>
          <a:p>
            <a:pPr>
              <a:buClr>
                <a:srgbClr val="262626"/>
              </a:buClr>
            </a:pPr>
            <a:r>
              <a:rPr lang="en-GB" sz="4000" u="sng" dirty="0">
                <a:ea typeface="+mn-lt"/>
                <a:cs typeface="+mn-lt"/>
              </a:rPr>
              <a:t>Deputy Speaker – Sol. SUNITA CALESTIO </a:t>
            </a:r>
            <a:endParaRPr lang="en-GB" sz="4000" u="sng" dirty="0"/>
          </a:p>
          <a:p>
            <a:pPr>
              <a:buClr>
                <a:srgbClr val="262626"/>
              </a:buClr>
            </a:pPr>
            <a:r>
              <a:rPr lang="en-GB" sz="4000" u="sng" dirty="0"/>
              <a:t>Co-ordinator – Sol. USHA SHARMA</a:t>
            </a:r>
          </a:p>
          <a:p>
            <a:pPr>
              <a:buClr>
                <a:srgbClr val="262626"/>
              </a:buClr>
            </a:pPr>
            <a:r>
              <a:rPr lang="en-GB" sz="4000" u="sng" dirty="0"/>
              <a:t>Secretary – Sol. MAMTA / SEEMA</a:t>
            </a:r>
          </a:p>
          <a:p>
            <a:pPr>
              <a:buClr>
                <a:srgbClr val="262626"/>
              </a:buClr>
            </a:pP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2420529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and holding ball">
            <a:extLst>
              <a:ext uri="{FF2B5EF4-FFF2-40B4-BE49-F238E27FC236}">
                <a16:creationId xmlns:a16="http://schemas.microsoft.com/office/drawing/2014/main" id="{091B734C-CBE0-8D4A-6162-B27FFE851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479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EC5B0-4987-3EF9-F469-4A68978C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9507121" cy="35692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83000"/>
              </a:lnSpc>
            </a:pPr>
            <a:r>
              <a:rPr lang="en-US" sz="8000" cap="all" spc="-100" dirty="0">
                <a:solidFill>
                  <a:schemeClr val="bg1"/>
                </a:solidFill>
              </a:rPr>
              <a:t>Constituencies of Haryana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CC2E6-92BB-88EF-1E3C-AC9EAD2326D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F7B684-F5A7-B486-2EF3-551DBBE17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23266"/>
              </p:ext>
            </p:extLst>
          </p:nvPr>
        </p:nvGraphicFramePr>
        <p:xfrm>
          <a:off x="801539" y="875178"/>
          <a:ext cx="10588922" cy="510764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684579">
                  <a:extLst>
                    <a:ext uri="{9D8B030D-6E8A-4147-A177-3AD203B41FA5}">
                      <a16:colId xmlns:a16="http://schemas.microsoft.com/office/drawing/2014/main" val="2017398936"/>
                    </a:ext>
                  </a:extLst>
                </a:gridCol>
                <a:gridCol w="4904343">
                  <a:extLst>
                    <a:ext uri="{9D8B030D-6E8A-4147-A177-3AD203B41FA5}">
                      <a16:colId xmlns:a16="http://schemas.microsoft.com/office/drawing/2014/main" val="1631519725"/>
                    </a:ext>
                  </a:extLst>
                </a:gridCol>
              </a:tblGrid>
              <a:tr h="498676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 cap="all" spc="60">
                          <a:solidFill>
                            <a:schemeClr val="tx1"/>
                          </a:solidFill>
                          <a:effectLst/>
                        </a:rPr>
                        <a:t>SMPs</a:t>
                      </a:r>
                      <a:endParaRPr lang="en-IN" sz="15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3335" marB="1133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IN" sz="1500" b="1" kern="1200" cap="all" spc="60">
                          <a:solidFill>
                            <a:schemeClr val="tx1"/>
                          </a:solidFill>
                          <a:effectLst/>
                        </a:rPr>
                        <a:t>CONSTITUENCIES</a:t>
                      </a:r>
                      <a:endParaRPr lang="en-IN" sz="15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113335" marB="11333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333590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AMBALA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KAMLA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02557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KURUKSHETRA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GRACY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3340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SIRSA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KAMLESH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0766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HISSAR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MANU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5641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KARNAL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USHA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932411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SONIPAT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KAMAL KUMARI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37412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ROHTAK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KAJAL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422736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BHIWANI-MAHENDARGARH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SANGEETA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7752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GURGAON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NEELAM SHARMA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454809"/>
                  </a:ext>
                </a:extLst>
              </a:tr>
              <a:tr h="460897"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FARIDABAD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584" algn="l" rtl="0" eaLnBrk="1" latinLnBrk="0" hangingPunct="1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en-IN" sz="2000" kern="1200" cap="none" spc="0">
                          <a:solidFill>
                            <a:schemeClr val="tx1"/>
                          </a:solidFill>
                          <a:effectLst/>
                        </a:rPr>
                        <a:t>SOL. VANITHA</a:t>
                      </a:r>
                      <a:endParaRPr lang="en-IN" sz="2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1133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7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9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747D23-25E7-C029-4F7F-8CEEB830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5400" i="0" cap="all" spc="-100" dirty="0">
                <a:solidFill>
                  <a:schemeClr val="bg1"/>
                </a:solidFill>
              </a:rPr>
              <a:t>SMLAs Constituencies and Incumbents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8301165-9B70-9C7A-F92B-E55476F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8805" y="645106"/>
            <a:ext cx="7781382" cy="32292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4086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B220546-B280-A922-A4C5-279DF668A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35" y="483212"/>
            <a:ext cx="11249537" cy="5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9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9C4016A-9CC4-FEC6-4E87-ECDFE105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96" y="483212"/>
            <a:ext cx="11234008" cy="58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-243408"/>
            <a:ext cx="12481385" cy="727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0085" y="2780929"/>
            <a:ext cx="873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C00000"/>
                </a:solidFill>
                <a:latin typeface="Pristina" pitchFamily="66" charset="0"/>
              </a:rPr>
              <a:t>Haryana Troop Church Report </a:t>
            </a:r>
          </a:p>
          <a:p>
            <a:pPr algn="ctr"/>
            <a:r>
              <a:rPr lang="en-IN" sz="3600" b="1" dirty="0">
                <a:solidFill>
                  <a:srgbClr val="C00000"/>
                </a:solidFill>
                <a:latin typeface="Pristina" pitchFamily="66" charset="0"/>
              </a:rPr>
              <a:t>August  2024</a:t>
            </a:r>
          </a:p>
        </p:txBody>
      </p:sp>
    </p:spTree>
    <p:extLst>
      <p:ext uri="{BB962C8B-B14F-4D97-AF65-F5344CB8AC3E}">
        <p14:creationId xmlns:p14="http://schemas.microsoft.com/office/powerpoint/2010/main" val="1143985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15105</TotalTime>
  <Words>351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Haryana</vt:lpstr>
      <vt:lpstr>PowerPoint Presentation</vt:lpstr>
      <vt:lpstr>Haryana Core Team</vt:lpstr>
      <vt:lpstr>Constituencies of Haryana</vt:lpstr>
      <vt:lpstr>PowerPoint Presentation</vt:lpstr>
      <vt:lpstr>SMLAs Constituencies and Incumbents</vt:lpstr>
      <vt:lpstr>PowerPoint Presentation</vt:lpstr>
      <vt:lpstr>PowerPoint Presentation</vt:lpstr>
      <vt:lpstr>PowerPoint Presentation</vt:lpstr>
      <vt:lpstr>TROOP CHURCH </vt:lpstr>
      <vt:lpstr>LEADER : SOL.RICHA DATE: 01/08/24 TO 09/08/24 TIME : 12:00 TO 1:30 PM MEMBERS : 09- 10</vt:lpstr>
      <vt:lpstr>PowerPoint Presentation</vt:lpstr>
      <vt:lpstr>testimony</vt:lpstr>
      <vt:lpstr>ARMY OF JESUS OPERATIONS</vt:lpstr>
      <vt:lpstr>Gift Schools</vt:lpstr>
      <vt:lpstr>JOSEPH SCHOOL OF FINANCIAL DISCIPLINE                         </vt:lpstr>
      <vt:lpstr>TESTIMONIES</vt:lpstr>
      <vt:lpstr>PowerPoint Presentation</vt:lpstr>
      <vt:lpstr>   24  hrs  WORSHIP (only sundays)       </vt:lpstr>
      <vt:lpstr>SHADOW PARLI  30/08/24  12:00-1:30pm</vt:lpstr>
      <vt:lpstr>           ZONAL  MEETING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</dc:title>
  <dc:creator/>
  <cp:lastModifiedBy>Guest User</cp:lastModifiedBy>
  <cp:revision>2317</cp:revision>
  <dcterms:created xsi:type="dcterms:W3CDTF">2022-12-28T06:38:25Z</dcterms:created>
  <dcterms:modified xsi:type="dcterms:W3CDTF">2024-08-29T16:39:43Z</dcterms:modified>
</cp:coreProperties>
</file>