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08"/>
  </p:notesMasterIdLst>
  <p:sldIdLst>
    <p:sldId id="256" r:id="rId2"/>
    <p:sldId id="257" r:id="rId3"/>
    <p:sldId id="258" r:id="rId4"/>
    <p:sldId id="259" r:id="rId5"/>
    <p:sldId id="260" r:id="rId6"/>
    <p:sldId id="261" r:id="rId7"/>
    <p:sldId id="267" r:id="rId8"/>
    <p:sldId id="275" r:id="rId9"/>
    <p:sldId id="287" r:id="rId10"/>
    <p:sldId id="288" r:id="rId11"/>
    <p:sldId id="689" r:id="rId12"/>
    <p:sldId id="289" r:id="rId13"/>
    <p:sldId id="290" r:id="rId14"/>
    <p:sldId id="291" r:id="rId15"/>
    <p:sldId id="292" r:id="rId16"/>
    <p:sldId id="293" r:id="rId17"/>
    <p:sldId id="294" r:id="rId18"/>
    <p:sldId id="456" r:id="rId19"/>
    <p:sldId id="460" r:id="rId20"/>
    <p:sldId id="581" r:id="rId21"/>
    <p:sldId id="457" r:id="rId22"/>
    <p:sldId id="501" r:id="rId23"/>
    <p:sldId id="538" r:id="rId24"/>
    <p:sldId id="530" r:id="rId25"/>
    <p:sldId id="602" r:id="rId26"/>
    <p:sldId id="613" r:id="rId27"/>
    <p:sldId id="582" r:id="rId28"/>
    <p:sldId id="583" r:id="rId29"/>
    <p:sldId id="539" r:id="rId30"/>
    <p:sldId id="570" r:id="rId31"/>
    <p:sldId id="571" r:id="rId32"/>
    <p:sldId id="614" r:id="rId33"/>
    <p:sldId id="615" r:id="rId34"/>
    <p:sldId id="616" r:id="rId35"/>
    <p:sldId id="617" r:id="rId36"/>
    <p:sldId id="618" r:id="rId37"/>
    <p:sldId id="619" r:id="rId38"/>
    <p:sldId id="620" r:id="rId39"/>
    <p:sldId id="621" r:id="rId40"/>
    <p:sldId id="622" r:id="rId41"/>
    <p:sldId id="623" r:id="rId42"/>
    <p:sldId id="624" r:id="rId43"/>
    <p:sldId id="625" r:id="rId44"/>
    <p:sldId id="626" r:id="rId45"/>
    <p:sldId id="627" r:id="rId46"/>
    <p:sldId id="628" r:id="rId47"/>
    <p:sldId id="629" r:id="rId48"/>
    <p:sldId id="631" r:id="rId49"/>
    <p:sldId id="630" r:id="rId50"/>
    <p:sldId id="633" r:id="rId51"/>
    <p:sldId id="632" r:id="rId52"/>
    <p:sldId id="634" r:id="rId53"/>
    <p:sldId id="635" r:id="rId54"/>
    <p:sldId id="636" r:id="rId55"/>
    <p:sldId id="637" r:id="rId56"/>
    <p:sldId id="638" r:id="rId57"/>
    <p:sldId id="639" r:id="rId58"/>
    <p:sldId id="640" r:id="rId59"/>
    <p:sldId id="641" r:id="rId60"/>
    <p:sldId id="642" r:id="rId61"/>
    <p:sldId id="643" r:id="rId62"/>
    <p:sldId id="644" r:id="rId63"/>
    <p:sldId id="645" r:id="rId64"/>
    <p:sldId id="646" r:id="rId65"/>
    <p:sldId id="647" r:id="rId66"/>
    <p:sldId id="648" r:id="rId67"/>
    <p:sldId id="649" r:id="rId68"/>
    <p:sldId id="650" r:id="rId69"/>
    <p:sldId id="651" r:id="rId70"/>
    <p:sldId id="652" r:id="rId71"/>
    <p:sldId id="653" r:id="rId72"/>
    <p:sldId id="654" r:id="rId73"/>
    <p:sldId id="655" r:id="rId74"/>
    <p:sldId id="656" r:id="rId75"/>
    <p:sldId id="657" r:id="rId76"/>
    <p:sldId id="658" r:id="rId77"/>
    <p:sldId id="659" r:id="rId78"/>
    <p:sldId id="661" r:id="rId79"/>
    <p:sldId id="662" r:id="rId80"/>
    <p:sldId id="663" r:id="rId81"/>
    <p:sldId id="664" r:id="rId82"/>
    <p:sldId id="665" r:id="rId83"/>
    <p:sldId id="666" r:id="rId84"/>
    <p:sldId id="667" r:id="rId85"/>
    <p:sldId id="668" r:id="rId86"/>
    <p:sldId id="669" r:id="rId87"/>
    <p:sldId id="670" r:id="rId88"/>
    <p:sldId id="673" r:id="rId89"/>
    <p:sldId id="672" r:id="rId90"/>
    <p:sldId id="674" r:id="rId91"/>
    <p:sldId id="675" r:id="rId92"/>
    <p:sldId id="676" r:id="rId93"/>
    <p:sldId id="677" r:id="rId94"/>
    <p:sldId id="678" r:id="rId95"/>
    <p:sldId id="679" r:id="rId96"/>
    <p:sldId id="680" r:id="rId97"/>
    <p:sldId id="681" r:id="rId98"/>
    <p:sldId id="682" r:id="rId99"/>
    <p:sldId id="683" r:id="rId100"/>
    <p:sldId id="684" r:id="rId101"/>
    <p:sldId id="685" r:id="rId102"/>
    <p:sldId id="686" r:id="rId103"/>
    <p:sldId id="687" r:id="rId104"/>
    <p:sldId id="688" r:id="rId105"/>
    <p:sldId id="345" r:id="rId106"/>
    <p:sldId id="346" r:id="rId107"/>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7" autoAdjust="0"/>
    <p:restoredTop sz="88841" autoAdjust="0"/>
  </p:normalViewPr>
  <p:slideViewPr>
    <p:cSldViewPr snapToGrid="0">
      <p:cViewPr varScale="1">
        <p:scale>
          <a:sx n="77" d="100"/>
          <a:sy n="77" d="100"/>
        </p:scale>
        <p:origin x="-294" y="-10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271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 /><Relationship Id="rId21" Type="http://schemas.openxmlformats.org/officeDocument/2006/relationships/slide" Target="slides/slide20.xml" /><Relationship Id="rId42" Type="http://schemas.openxmlformats.org/officeDocument/2006/relationships/slide" Target="slides/slide41.xml" /><Relationship Id="rId47" Type="http://schemas.openxmlformats.org/officeDocument/2006/relationships/slide" Target="slides/slide46.xml" /><Relationship Id="rId63" Type="http://schemas.openxmlformats.org/officeDocument/2006/relationships/slide" Target="slides/slide62.xml" /><Relationship Id="rId68" Type="http://schemas.openxmlformats.org/officeDocument/2006/relationships/slide" Target="slides/slide67.xml" /><Relationship Id="rId84" Type="http://schemas.openxmlformats.org/officeDocument/2006/relationships/slide" Target="slides/slide83.xml" /><Relationship Id="rId89" Type="http://schemas.openxmlformats.org/officeDocument/2006/relationships/slide" Target="slides/slide88.xml" /><Relationship Id="rId112" Type="http://schemas.openxmlformats.org/officeDocument/2006/relationships/tableStyles" Target="tableStyles.xml" /><Relationship Id="rId2" Type="http://schemas.openxmlformats.org/officeDocument/2006/relationships/slide" Target="slides/slide1.xml" /><Relationship Id="rId16" Type="http://schemas.openxmlformats.org/officeDocument/2006/relationships/slide" Target="slides/slide15.xml" /><Relationship Id="rId29" Type="http://schemas.openxmlformats.org/officeDocument/2006/relationships/slide" Target="slides/slide28.xml" /><Relationship Id="rId107" Type="http://schemas.openxmlformats.org/officeDocument/2006/relationships/slide" Target="slides/slide106.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slide" Target="slides/slide57.xml" /><Relationship Id="rId66" Type="http://schemas.openxmlformats.org/officeDocument/2006/relationships/slide" Target="slides/slide65.xml" /><Relationship Id="rId74" Type="http://schemas.openxmlformats.org/officeDocument/2006/relationships/slide" Target="slides/slide73.xml" /><Relationship Id="rId79" Type="http://schemas.openxmlformats.org/officeDocument/2006/relationships/slide" Target="slides/slide78.xml" /><Relationship Id="rId87" Type="http://schemas.openxmlformats.org/officeDocument/2006/relationships/slide" Target="slides/slide86.xml" /><Relationship Id="rId102" Type="http://schemas.openxmlformats.org/officeDocument/2006/relationships/slide" Target="slides/slide101.xml" /><Relationship Id="rId110" Type="http://schemas.openxmlformats.org/officeDocument/2006/relationships/viewProps" Target="viewProps.xml" /><Relationship Id="rId5" Type="http://schemas.openxmlformats.org/officeDocument/2006/relationships/slide" Target="slides/slide4.xml" /><Relationship Id="rId61" Type="http://schemas.openxmlformats.org/officeDocument/2006/relationships/slide" Target="slides/slide60.xml" /><Relationship Id="rId82" Type="http://schemas.openxmlformats.org/officeDocument/2006/relationships/slide" Target="slides/slide81.xml" /><Relationship Id="rId90" Type="http://schemas.openxmlformats.org/officeDocument/2006/relationships/slide" Target="slides/slide89.xml" /><Relationship Id="rId95" Type="http://schemas.openxmlformats.org/officeDocument/2006/relationships/slide" Target="slides/slide94.xml" /><Relationship Id="rId19" Type="http://schemas.openxmlformats.org/officeDocument/2006/relationships/slide" Target="slides/slide1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slide" Target="slides/slide63.xml" /><Relationship Id="rId69" Type="http://schemas.openxmlformats.org/officeDocument/2006/relationships/slide" Target="slides/slide68.xml" /><Relationship Id="rId77" Type="http://schemas.openxmlformats.org/officeDocument/2006/relationships/slide" Target="slides/slide76.xml" /><Relationship Id="rId100" Type="http://schemas.openxmlformats.org/officeDocument/2006/relationships/slide" Target="slides/slide99.xml" /><Relationship Id="rId105" Type="http://schemas.openxmlformats.org/officeDocument/2006/relationships/slide" Target="slides/slide104.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slide" Target="slides/slide71.xml" /><Relationship Id="rId80" Type="http://schemas.openxmlformats.org/officeDocument/2006/relationships/slide" Target="slides/slide79.xml" /><Relationship Id="rId85" Type="http://schemas.openxmlformats.org/officeDocument/2006/relationships/slide" Target="slides/slide84.xml" /><Relationship Id="rId93" Type="http://schemas.openxmlformats.org/officeDocument/2006/relationships/slide" Target="slides/slide92.xml" /><Relationship Id="rId98" Type="http://schemas.openxmlformats.org/officeDocument/2006/relationships/slide" Target="slides/slide97.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slide" Target="slides/slide66.xml" /><Relationship Id="rId103" Type="http://schemas.openxmlformats.org/officeDocument/2006/relationships/slide" Target="slides/slide102.xml" /><Relationship Id="rId108" Type="http://schemas.openxmlformats.org/officeDocument/2006/relationships/notesMaster" Target="notesMasters/notesMaster1.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slide" Target="slides/slide69.xml" /><Relationship Id="rId75" Type="http://schemas.openxmlformats.org/officeDocument/2006/relationships/slide" Target="slides/slide74.xml" /><Relationship Id="rId83" Type="http://schemas.openxmlformats.org/officeDocument/2006/relationships/slide" Target="slides/slide82.xml" /><Relationship Id="rId88" Type="http://schemas.openxmlformats.org/officeDocument/2006/relationships/slide" Target="slides/slide87.xml" /><Relationship Id="rId91" Type="http://schemas.openxmlformats.org/officeDocument/2006/relationships/slide" Target="slides/slide90.xml" /><Relationship Id="rId96" Type="http://schemas.openxmlformats.org/officeDocument/2006/relationships/slide" Target="slides/slide95.xml" /><Relationship Id="rId111" Type="http://schemas.openxmlformats.org/officeDocument/2006/relationships/theme" Target="theme/theme1.xml" /><Relationship Id="rId1" Type="http://schemas.openxmlformats.org/officeDocument/2006/relationships/slideMaster" Target="slideMasters/slideMaster1.xml" /><Relationship Id="rId6" Type="http://schemas.openxmlformats.org/officeDocument/2006/relationships/slide" Target="slides/slide5.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106" Type="http://schemas.openxmlformats.org/officeDocument/2006/relationships/slide" Target="slides/slide105.xml" /><Relationship Id="rId10" Type="http://schemas.openxmlformats.org/officeDocument/2006/relationships/slide" Target="slides/slide9.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73" Type="http://schemas.openxmlformats.org/officeDocument/2006/relationships/slide" Target="slides/slide72.xml" /><Relationship Id="rId78" Type="http://schemas.openxmlformats.org/officeDocument/2006/relationships/slide" Target="slides/slide77.xml" /><Relationship Id="rId81" Type="http://schemas.openxmlformats.org/officeDocument/2006/relationships/slide" Target="slides/slide80.xml" /><Relationship Id="rId86" Type="http://schemas.openxmlformats.org/officeDocument/2006/relationships/slide" Target="slides/slide85.xml" /><Relationship Id="rId94" Type="http://schemas.openxmlformats.org/officeDocument/2006/relationships/slide" Target="slides/slide93.xml" /><Relationship Id="rId99" Type="http://schemas.openxmlformats.org/officeDocument/2006/relationships/slide" Target="slides/slide98.xml" /><Relationship Id="rId101" Type="http://schemas.openxmlformats.org/officeDocument/2006/relationships/slide" Target="slides/slide100.xml" /><Relationship Id="rId4" Type="http://schemas.openxmlformats.org/officeDocument/2006/relationships/slide" Target="slides/slide3.xml" /><Relationship Id="rId9" Type="http://schemas.openxmlformats.org/officeDocument/2006/relationships/slide" Target="slides/slide8.xml" /><Relationship Id="rId13" Type="http://schemas.openxmlformats.org/officeDocument/2006/relationships/slide" Target="slides/slide12.xml" /><Relationship Id="rId18" Type="http://schemas.openxmlformats.org/officeDocument/2006/relationships/slide" Target="slides/slide17.xml" /><Relationship Id="rId39" Type="http://schemas.openxmlformats.org/officeDocument/2006/relationships/slide" Target="slides/slide38.xml" /><Relationship Id="rId109" Type="http://schemas.openxmlformats.org/officeDocument/2006/relationships/presProps" Target="presProps.xml" /><Relationship Id="rId34" Type="http://schemas.openxmlformats.org/officeDocument/2006/relationships/slide" Target="slides/slide33.xml" /><Relationship Id="rId50" Type="http://schemas.openxmlformats.org/officeDocument/2006/relationships/slide" Target="slides/slide49.xml" /><Relationship Id="rId55" Type="http://schemas.openxmlformats.org/officeDocument/2006/relationships/slide" Target="slides/slide54.xml" /><Relationship Id="rId76" Type="http://schemas.openxmlformats.org/officeDocument/2006/relationships/slide" Target="slides/slide75.xml" /><Relationship Id="rId97" Type="http://schemas.openxmlformats.org/officeDocument/2006/relationships/slide" Target="slides/slide96.xml" /><Relationship Id="rId104" Type="http://schemas.openxmlformats.org/officeDocument/2006/relationships/slide" Target="slides/slide103.xml" /><Relationship Id="rId7" Type="http://schemas.openxmlformats.org/officeDocument/2006/relationships/slide" Target="slides/slide6.xml" /><Relationship Id="rId71" Type="http://schemas.openxmlformats.org/officeDocument/2006/relationships/slide" Target="slides/slide70.xml" /><Relationship Id="rId92" Type="http://schemas.openxmlformats.org/officeDocument/2006/relationships/slide" Target="slides/slide91.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D5851B-AABA-46CF-90AA-FC19631FF550}" type="datetimeFigureOut">
              <a:rPr lang="en-US" smtClean="0"/>
              <a:pPr/>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C8C506-A00F-439D-9A79-6373F5347392}" type="slidenum">
              <a:rPr lang="en-US" smtClean="0"/>
              <a:pPr/>
              <a:t>‹#›</a:t>
            </a:fld>
            <a:endParaRPr lang="en-US"/>
          </a:p>
        </p:txBody>
      </p:sp>
    </p:spTree>
    <p:extLst>
      <p:ext uri="{BB962C8B-B14F-4D97-AF65-F5344CB8AC3E}">
        <p14:creationId xmlns:p14="http://schemas.microsoft.com/office/powerpoint/2010/main" val="3079173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fld id="{EA0C0817-A112-4847-8014-A94B7D2A4EA3}" type="datetime1">
              <a:rPr lang="en-US" smtClean="0"/>
              <a:pPr/>
              <a:t>10/8/2024</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34B7E4EF-A1BD-40F4-AB7B-04F084DD991D}" type="slidenum">
              <a:rPr lang="en-US" smtClean="0"/>
              <a:pPr/>
              <a:t>‹#›</a:t>
            </a:fld>
            <a:endParaRPr lang="en-US"/>
          </a:p>
        </p:txBody>
      </p:sp>
      <p:sp>
        <p:nvSpPr>
          <p:cNvPr id="32" name="Rectangle 31"/>
          <p:cNvSpPr/>
          <p:nvPr/>
        </p:nvSpPr>
        <p:spPr>
          <a:xfrm>
            <a:off x="0" y="-1"/>
            <a:ext cx="48768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a:xfrm>
            <a:off x="412744" y="680477"/>
            <a:ext cx="6096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0" name="Rectangle 39"/>
          <p:cNvSpPr/>
          <p:nvPr/>
        </p:nvSpPr>
        <p:spPr>
          <a:xfrm>
            <a:off x="35876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1" name="Rectangle 40"/>
          <p:cNvSpPr/>
          <p:nvPr/>
        </p:nvSpPr>
        <p:spPr>
          <a:xfrm>
            <a:off x="333360"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2" name="Rectangle 41"/>
          <p:cNvSpPr/>
          <p:nvPr/>
        </p:nvSpPr>
        <p:spPr>
          <a:xfrm>
            <a:off x="295691"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1219200" y="4343400"/>
            <a:ext cx="103632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a:t>Click to edit Master title style</a:t>
            </a:r>
          </a:p>
        </p:txBody>
      </p:sp>
      <p:sp>
        <p:nvSpPr>
          <p:cNvPr id="9" name="Subtitle 8"/>
          <p:cNvSpPr>
            <a:spLocks noGrp="1"/>
          </p:cNvSpPr>
          <p:nvPr>
            <p:ph type="subTitle" idx="1"/>
          </p:nvPr>
        </p:nvSpPr>
        <p:spPr>
          <a:xfrm>
            <a:off x="1219200" y="2834640"/>
            <a:ext cx="103632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56" name="Rectangle 55"/>
          <p:cNvSpPr/>
          <p:nvPr/>
        </p:nvSpPr>
        <p:spPr>
          <a:xfrm>
            <a:off x="340388" y="5047394"/>
            <a:ext cx="97536"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5" name="Rectangle 64"/>
          <p:cNvSpPr/>
          <p:nvPr/>
        </p:nvSpPr>
        <p:spPr>
          <a:xfrm>
            <a:off x="340388" y="4796819"/>
            <a:ext cx="97536"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6" name="Rectangle 65"/>
          <p:cNvSpPr/>
          <p:nvPr/>
        </p:nvSpPr>
        <p:spPr>
          <a:xfrm>
            <a:off x="340388" y="4637685"/>
            <a:ext cx="97536"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7" name="Rectangle 66"/>
          <p:cNvSpPr/>
          <p:nvPr/>
        </p:nvSpPr>
        <p:spPr>
          <a:xfrm>
            <a:off x="340388" y="4542559"/>
            <a:ext cx="97536"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34F40B7-36AB-4376-BE14-EF7004D79BB9}" type="datetime1">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641600" cy="5851525"/>
          </a:xfrm>
        </p:spPr>
        <p:txBody>
          <a:bodyPr vert="eaVert" anchor="ctr"/>
          <a:lstStyle/>
          <a:p>
            <a:r>
              <a:rPr kumimoji="0" lang="en-US"/>
              <a:t>Click to edit Master title style</a:t>
            </a:r>
          </a:p>
        </p:txBody>
      </p:sp>
      <p:sp>
        <p:nvSpPr>
          <p:cNvPr id="3" name="Vertical Text Placeholder 2"/>
          <p:cNvSpPr>
            <a:spLocks noGrp="1"/>
          </p:cNvSpPr>
          <p:nvPr>
            <p:ph type="body" orient="vert" idx="1"/>
          </p:nvPr>
        </p:nvSpPr>
        <p:spPr>
          <a:xfrm>
            <a:off x="812800" y="274640"/>
            <a:ext cx="7823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F87CAB8-DCAE-46A5-AADA-B3FAD11A54E0}" type="datetime1">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332B432-ACDA-4023-A761-2BAB76577B62}" type="datetime1">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6438603" y="1073888"/>
            <a:ext cx="5762848"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Freeform 14"/>
          <p:cNvSpPr>
            <a:spLocks/>
          </p:cNvSpPr>
          <p:nvPr/>
        </p:nvSpPr>
        <p:spPr bwMode="auto">
          <a:xfrm>
            <a:off x="498621" y="0"/>
            <a:ext cx="7352715"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5236414">
            <a:off x="6635304" y="1285480"/>
            <a:ext cx="4114800" cy="158496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924800" y="0"/>
            <a:ext cx="36576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Freeform 16"/>
          <p:cNvSpPr>
            <a:spLocks/>
          </p:cNvSpPr>
          <p:nvPr/>
        </p:nvSpPr>
        <p:spPr bwMode="auto">
          <a:xfrm>
            <a:off x="7924800" y="4267200"/>
            <a:ext cx="42672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Freeform 17"/>
          <p:cNvSpPr>
            <a:spLocks/>
          </p:cNvSpPr>
          <p:nvPr/>
        </p:nvSpPr>
        <p:spPr bwMode="auto">
          <a:xfrm>
            <a:off x="7924800" y="0"/>
            <a:ext cx="18288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Freeform 18"/>
          <p:cNvSpPr>
            <a:spLocks/>
          </p:cNvSpPr>
          <p:nvPr/>
        </p:nvSpPr>
        <p:spPr bwMode="auto">
          <a:xfrm>
            <a:off x="7931152" y="4246564"/>
            <a:ext cx="2787649"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Freeform 19"/>
          <p:cNvSpPr>
            <a:spLocks/>
          </p:cNvSpPr>
          <p:nvPr/>
        </p:nvSpPr>
        <p:spPr bwMode="auto">
          <a:xfrm>
            <a:off x="7924800" y="4267200"/>
            <a:ext cx="21336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1" name="Freeform 20"/>
          <p:cNvSpPr>
            <a:spLocks/>
          </p:cNvSpPr>
          <p:nvPr/>
        </p:nvSpPr>
        <p:spPr bwMode="auto">
          <a:xfrm>
            <a:off x="7924800" y="1371600"/>
            <a:ext cx="42672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Freeform 21"/>
          <p:cNvSpPr>
            <a:spLocks/>
          </p:cNvSpPr>
          <p:nvPr/>
        </p:nvSpPr>
        <p:spPr bwMode="auto">
          <a:xfrm>
            <a:off x="7924800" y="1752600"/>
            <a:ext cx="42672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3" name="Freeform 22"/>
          <p:cNvSpPr>
            <a:spLocks/>
          </p:cNvSpPr>
          <p:nvPr/>
        </p:nvSpPr>
        <p:spPr bwMode="auto">
          <a:xfrm>
            <a:off x="1320800" y="4267200"/>
            <a:ext cx="660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4" name="Freeform 23"/>
          <p:cNvSpPr>
            <a:spLocks/>
          </p:cNvSpPr>
          <p:nvPr/>
        </p:nvSpPr>
        <p:spPr bwMode="auto">
          <a:xfrm>
            <a:off x="711200" y="4267200"/>
            <a:ext cx="7112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5" name="Freeform 24"/>
          <p:cNvSpPr>
            <a:spLocks/>
          </p:cNvSpPr>
          <p:nvPr/>
        </p:nvSpPr>
        <p:spPr bwMode="auto">
          <a:xfrm>
            <a:off x="489099" y="2438400"/>
            <a:ext cx="75184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6" name="Freeform 25"/>
          <p:cNvSpPr>
            <a:spLocks/>
          </p:cNvSpPr>
          <p:nvPr/>
        </p:nvSpPr>
        <p:spPr bwMode="auto">
          <a:xfrm>
            <a:off x="489099" y="2133600"/>
            <a:ext cx="75184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Freeform 26"/>
          <p:cNvSpPr>
            <a:spLocks/>
          </p:cNvSpPr>
          <p:nvPr/>
        </p:nvSpPr>
        <p:spPr bwMode="auto">
          <a:xfrm>
            <a:off x="6096000" y="4267200"/>
            <a:ext cx="18288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3" name="Text Placeholder 2"/>
          <p:cNvSpPr>
            <a:spLocks noGrp="1"/>
          </p:cNvSpPr>
          <p:nvPr>
            <p:ph type="body" idx="1"/>
          </p:nvPr>
        </p:nvSpPr>
        <p:spPr>
          <a:xfrm>
            <a:off x="942536" y="1351672"/>
            <a:ext cx="7624064"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9C646AA-F36E-4540-911D-FFFC0A0EF24A}" type="datetime1">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pPr/>
              <a:t>‹#›</a:t>
            </a:fld>
            <a:endParaRPr lang="en-US"/>
          </a:p>
        </p:txBody>
      </p:sp>
      <p:sp>
        <p:nvSpPr>
          <p:cNvPr id="7" name="Rectangle 6"/>
          <p:cNvSpPr/>
          <p:nvPr/>
        </p:nvSpPr>
        <p:spPr>
          <a:xfrm>
            <a:off x="484213" y="402265"/>
            <a:ext cx="1133856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42536" y="512064"/>
            <a:ext cx="10875264" cy="777240"/>
          </a:xfrm>
        </p:spPr>
        <p:txBody>
          <a:bodyPr tIns="64008"/>
          <a:lstStyle>
            <a:lvl1pPr algn="l">
              <a:buNone/>
              <a:defRPr sz="3800" b="0" cap="none" spc="-150" baseline="0"/>
            </a:lvl1pPr>
            <a:extLst/>
          </a:lstStyle>
          <a:p>
            <a:r>
              <a:rPr kumimoji="0" lang="en-US"/>
              <a:t>Click to edit Master title style</a:t>
            </a:r>
          </a:p>
        </p:txBody>
      </p:sp>
      <p:sp>
        <p:nvSpPr>
          <p:cNvPr id="8" name="Rectangle 7"/>
          <p:cNvSpPr/>
          <p:nvPr/>
        </p:nvSpPr>
        <p:spPr>
          <a:xfrm flipH="1">
            <a:off x="49538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flipH="1">
            <a:off x="548145"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flipH="1">
            <a:off x="59793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H="1">
            <a:off x="63560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667304" y="680477"/>
            <a:ext cx="48768"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12064"/>
            <a:ext cx="10972800" cy="914400"/>
          </a:xfrm>
        </p:spPr>
        <p:txBody>
          <a:bodyPr/>
          <a:lstStyle/>
          <a:p>
            <a:r>
              <a:rPr kumimoji="0" lang="en-US"/>
              <a:t>Click to edit Master title style</a:t>
            </a:r>
          </a:p>
        </p:txBody>
      </p:sp>
      <p:sp>
        <p:nvSpPr>
          <p:cNvPr id="3" name="Content Placeholder 2"/>
          <p:cNvSpPr>
            <a:spLocks noGrp="1"/>
          </p:cNvSpPr>
          <p:nvPr>
            <p:ph sz="half" idx="1"/>
          </p:nvPr>
        </p:nvSpPr>
        <p:spPr>
          <a:xfrm>
            <a:off x="619125" y="1770502"/>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207125" y="1770502"/>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9186D26-FA5F-4637-B602-B7C2DC34CFD4}" type="datetime1">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6"/>
            <a:ext cx="11822773"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673099" y="512064"/>
            <a:ext cx="10363200" cy="914400"/>
          </a:xfrm>
        </p:spPr>
        <p:txBody>
          <a:bodyPr anchor="t"/>
          <a:lstStyle>
            <a:lvl1pPr>
              <a:defRPr sz="4000"/>
            </a:lvl1pPr>
            <a:extLst/>
          </a:lstStyle>
          <a:p>
            <a:r>
              <a:rPr kumimoji="0" lang="en-US"/>
              <a:t>Click to edit Master title style</a:t>
            </a:r>
          </a:p>
        </p:txBody>
      </p:sp>
      <p:sp>
        <p:nvSpPr>
          <p:cNvPr id="3" name="Text Placeholder 2"/>
          <p:cNvSpPr>
            <a:spLocks noGrp="1"/>
          </p:cNvSpPr>
          <p:nvPr>
            <p:ph type="body" idx="1"/>
          </p:nvPr>
        </p:nvSpPr>
        <p:spPr>
          <a:xfrm>
            <a:off x="609600" y="1809750"/>
            <a:ext cx="5386917"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09750"/>
            <a:ext cx="5389033"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459037"/>
            <a:ext cx="5386917"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459037"/>
            <a:ext cx="5389033"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8A7F15D8-96D1-4781-BC50-CA8A088B2FE4}" type="datetime1">
              <a:rPr lang="en-US" smtClean="0"/>
              <a:pPr/>
              <a:t>10/8/2024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pPr/>
              <a:t>‹#›</a:t>
            </a:fld>
            <a:endParaRPr lang="en-US"/>
          </a:p>
        </p:txBody>
      </p:sp>
      <p:sp>
        <p:nvSpPr>
          <p:cNvPr id="16" name="Rectangle 15"/>
          <p:cNvSpPr/>
          <p:nvPr/>
        </p:nvSpPr>
        <p:spPr>
          <a:xfrm>
            <a:off x="117053" y="680477"/>
            <a:ext cx="6096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7" name="Rectangle 16"/>
          <p:cNvSpPr/>
          <p:nvPr/>
        </p:nvSpPr>
        <p:spPr>
          <a:xfrm>
            <a:off x="6307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Rectangle 17"/>
          <p:cNvSpPr/>
          <p:nvPr/>
        </p:nvSpPr>
        <p:spPr>
          <a:xfrm>
            <a:off x="37669"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Rectangle 19"/>
          <p:cNvSpPr/>
          <p:nvPr/>
        </p:nvSpPr>
        <p:spPr>
          <a:xfrm flipH="1">
            <a:off x="19969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Rectangle 20"/>
          <p:cNvSpPr/>
          <p:nvPr/>
        </p:nvSpPr>
        <p:spPr>
          <a:xfrm flipH="1">
            <a:off x="252455"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Rectangle 21"/>
          <p:cNvSpPr/>
          <p:nvPr/>
        </p:nvSpPr>
        <p:spPr>
          <a:xfrm flipH="1">
            <a:off x="302243"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flipH="1">
            <a:off x="339912"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0" name="Rectangle 29"/>
          <p:cNvSpPr/>
          <p:nvPr/>
        </p:nvSpPr>
        <p:spPr>
          <a:xfrm>
            <a:off x="371613" y="680477"/>
            <a:ext cx="48768"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4000" cap="none" baseline="0"/>
            </a:lvl1pPr>
            <a:extLst/>
          </a:lstStyle>
          <a:p>
            <a:r>
              <a:rPr kumimoji="0" lang="en-US"/>
              <a:t>Click to edit Master title style</a:t>
            </a:r>
          </a:p>
        </p:txBody>
      </p:sp>
      <p:sp>
        <p:nvSpPr>
          <p:cNvPr id="3" name="Date Placeholder 2"/>
          <p:cNvSpPr>
            <a:spLocks noGrp="1"/>
          </p:cNvSpPr>
          <p:nvPr>
            <p:ph type="dt" sz="half" idx="10"/>
          </p:nvPr>
        </p:nvSpPr>
        <p:spPr/>
        <p:txBody>
          <a:bodyPr/>
          <a:lstStyle/>
          <a:p>
            <a:fld id="{F9A96C99-B8F8-4528-BD05-0E16E943DC09}" type="datetime1">
              <a:rPr lang="en-US" smtClean="0"/>
              <a:pPr/>
              <a:t>10/8/2024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pPr/>
              <a:t>10/8/2024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10972800" cy="1162050"/>
          </a:xfrm>
        </p:spPr>
        <p:txBody>
          <a:bodyPr anchor="ctr"/>
          <a:lstStyle>
            <a:lvl1pPr algn="l">
              <a:buNone/>
              <a:defRPr sz="3600" b="0"/>
            </a:lvl1pPr>
            <a:extLst/>
          </a:lstStyle>
          <a:p>
            <a:r>
              <a:rPr kumimoji="0" lang="en-US"/>
              <a:t>Click to edit Master title style</a:t>
            </a:r>
          </a:p>
        </p:txBody>
      </p:sp>
      <p:sp>
        <p:nvSpPr>
          <p:cNvPr id="3" name="Text Placeholder 2"/>
          <p:cNvSpPr>
            <a:spLocks noGrp="1"/>
          </p:cNvSpPr>
          <p:nvPr>
            <p:ph type="body" idx="2"/>
          </p:nvPr>
        </p:nvSpPr>
        <p:spPr>
          <a:xfrm>
            <a:off x="914400" y="1435100"/>
            <a:ext cx="33528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0" y="1435100"/>
            <a:ext cx="73152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7E8D12A6-918A-48BD-8CB9-CA713993B0EA}" type="datetime1">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490709" y="0"/>
            <a:ext cx="1170432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9" name="Straight Connector 8"/>
          <p:cNvCxnSpPr/>
          <p:nvPr/>
        </p:nvCxnSpPr>
        <p:spPr>
          <a:xfrm flipV="1">
            <a:off x="484260" y="1885028"/>
            <a:ext cx="11710163"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11374903" y="1197789"/>
            <a:ext cx="132763" cy="171288"/>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1219200" y="441252"/>
            <a:ext cx="9144000" cy="701749"/>
          </a:xfrm>
        </p:spPr>
        <p:txBody>
          <a:bodyPr anchor="b"/>
          <a:lstStyle>
            <a:lvl1pPr algn="l">
              <a:buNone/>
              <a:defRPr sz="2100" b="0"/>
            </a:lvl1pPr>
            <a:extLst/>
          </a:lstStyle>
          <a:p>
            <a:r>
              <a:rPr kumimoji="0" lang="en-US"/>
              <a:t>Click to edit Master title style</a:t>
            </a:r>
          </a:p>
        </p:txBody>
      </p:sp>
      <p:sp>
        <p:nvSpPr>
          <p:cNvPr id="3" name="Picture Placeholder 2"/>
          <p:cNvSpPr>
            <a:spLocks noGrp="1"/>
          </p:cNvSpPr>
          <p:nvPr>
            <p:ph type="pic" idx="1"/>
          </p:nvPr>
        </p:nvSpPr>
        <p:spPr>
          <a:xfrm>
            <a:off x="490709" y="1893781"/>
            <a:ext cx="11704320" cy="4960144"/>
          </a:xfrm>
          <a:solidFill>
            <a:schemeClr val="bg2"/>
          </a:solidFill>
        </p:spPr>
        <p:txBody>
          <a:bodyPr/>
          <a:lstStyle>
            <a:lvl1pPr marL="0" indent="0">
              <a:buNone/>
              <a:defRPr sz="3200"/>
            </a:lvl1pPr>
            <a:extLst/>
          </a:lstStyle>
          <a:p>
            <a:r>
              <a:rPr kumimoji="0" lang="en-US"/>
              <a:t>Click icon to add picture</a:t>
            </a:r>
          </a:p>
        </p:txBody>
      </p:sp>
      <p:sp>
        <p:nvSpPr>
          <p:cNvPr id="4" name="Text Placeholder 3"/>
          <p:cNvSpPr>
            <a:spLocks noGrp="1"/>
          </p:cNvSpPr>
          <p:nvPr>
            <p:ph type="body" sz="half" idx="2"/>
          </p:nvPr>
        </p:nvSpPr>
        <p:spPr bwMode="grayWhite">
          <a:xfrm>
            <a:off x="1219200" y="1150144"/>
            <a:ext cx="9144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grpSp>
        <p:nvGrpSpPr>
          <p:cNvPr id="14" name="Group 13"/>
          <p:cNvGrpSpPr/>
          <p:nvPr/>
        </p:nvGrpSpPr>
        <p:grpSpPr>
          <a:xfrm rot="5400000">
            <a:off x="11578103" y="1350189"/>
            <a:ext cx="132763" cy="171288"/>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11115579" y="1453352"/>
            <a:ext cx="132763" cy="171288"/>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8636000" y="55499"/>
            <a:ext cx="2844800" cy="365125"/>
          </a:xfrm>
        </p:spPr>
        <p:txBody>
          <a:bodyPr/>
          <a:lstStyle/>
          <a:p>
            <a:fld id="{E778CE86-875F-4587-BCF6-FA054AFC0D53}" type="datetime1">
              <a:rPr lang="en-US" smtClean="0"/>
              <a:pPr/>
              <a:t>10/8/2024</a:t>
            </a:fld>
            <a:endParaRPr lang="en-US"/>
          </a:p>
        </p:txBody>
      </p:sp>
      <p:sp>
        <p:nvSpPr>
          <p:cNvPr id="6" name="Footer Placeholder 5"/>
          <p:cNvSpPr>
            <a:spLocks noGrp="1"/>
          </p:cNvSpPr>
          <p:nvPr>
            <p:ph type="ftr" sz="quarter" idx="11"/>
          </p:nvPr>
        </p:nvSpPr>
        <p:spPr>
          <a:xfrm>
            <a:off x="1219200" y="55499"/>
            <a:ext cx="7416800" cy="365125"/>
          </a:xfrm>
        </p:spPr>
        <p:txBody>
          <a:bodyPr/>
          <a:lstStyle/>
          <a:p>
            <a:pPr algn="l"/>
            <a:endParaRPr lang="en-US"/>
          </a:p>
        </p:txBody>
      </p:sp>
      <p:sp>
        <p:nvSpPr>
          <p:cNvPr id="7" name="Slide Number Placeholder 6"/>
          <p:cNvSpPr>
            <a:spLocks noGrp="1"/>
          </p:cNvSpPr>
          <p:nvPr>
            <p:ph type="sldNum" sz="quarter" idx="12"/>
          </p:nvPr>
        </p:nvSpPr>
        <p:spPr>
          <a:xfrm>
            <a:off x="11480800" y="55499"/>
            <a:ext cx="609600" cy="365125"/>
          </a:xfrm>
        </p:spPr>
        <p:txBody>
          <a:bodyPr/>
          <a:lstStyle/>
          <a:p>
            <a:fld id="{34B7E4EF-A1BD-40F4-AB7B-04F084DD991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48768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340388" y="5047394"/>
            <a:ext cx="97536"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340388" y="4796819"/>
            <a:ext cx="97536"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340388" y="4637685"/>
            <a:ext cx="97536"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340388" y="4542559"/>
            <a:ext cx="97536"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412744" y="680477"/>
            <a:ext cx="6096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p:nvPr/>
        </p:nvSpPr>
        <p:spPr>
          <a:xfrm>
            <a:off x="358764" y="680477"/>
            <a:ext cx="36576"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6" name="Rectangle 15"/>
          <p:cNvSpPr/>
          <p:nvPr/>
        </p:nvSpPr>
        <p:spPr>
          <a:xfrm>
            <a:off x="333360" y="680477"/>
            <a:ext cx="1219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7" name="Rectangle 16"/>
          <p:cNvSpPr/>
          <p:nvPr/>
        </p:nvSpPr>
        <p:spPr>
          <a:xfrm>
            <a:off x="295691" y="680477"/>
            <a:ext cx="1219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1219200" y="512064"/>
            <a:ext cx="10363200" cy="914400"/>
          </a:xfrm>
          <a:prstGeom prst="rect">
            <a:avLst/>
          </a:prstGeom>
        </p:spPr>
        <p:txBody>
          <a:bodyPr vert="horz" anchor="t">
            <a:noAutofit/>
          </a:bodyPr>
          <a:lstStyle/>
          <a:p>
            <a:r>
              <a:rPr kumimoji="0" lang="en-US"/>
              <a:t>Click to edit Master title style</a:t>
            </a:r>
          </a:p>
        </p:txBody>
      </p:sp>
      <p:sp>
        <p:nvSpPr>
          <p:cNvPr id="13" name="Text Placeholder 12"/>
          <p:cNvSpPr>
            <a:spLocks noGrp="1"/>
          </p:cNvSpPr>
          <p:nvPr>
            <p:ph type="body" idx="1"/>
          </p:nvPr>
        </p:nvSpPr>
        <p:spPr>
          <a:xfrm>
            <a:off x="1219200" y="1783560"/>
            <a:ext cx="10363200" cy="457200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636000" y="6416676"/>
            <a:ext cx="2844800" cy="365125"/>
          </a:xfrm>
          <a:prstGeom prst="rect">
            <a:avLst/>
          </a:prstGeom>
        </p:spPr>
        <p:txBody>
          <a:bodyPr vert="horz" anchor="b"/>
          <a:lstStyle>
            <a:lvl1pPr algn="l" eaLnBrk="1" latinLnBrk="0" hangingPunct="1">
              <a:defRPr kumimoji="0" sz="1100">
                <a:solidFill>
                  <a:schemeClr val="tx2"/>
                </a:solidFill>
              </a:defRPr>
            </a:lvl1pPr>
            <a:extLst/>
          </a:lstStyle>
          <a:p>
            <a:fld id="{F6FA2B21-3FCD-4721-B95C-427943F61125}" type="datetime1">
              <a:rPr lang="en-US" smtClean="0"/>
              <a:pPr/>
              <a:t>10/8/2024</a:t>
            </a:fld>
            <a:endParaRPr lang="en-US"/>
          </a:p>
        </p:txBody>
      </p:sp>
      <p:sp>
        <p:nvSpPr>
          <p:cNvPr id="3" name="Footer Placeholder 2"/>
          <p:cNvSpPr>
            <a:spLocks noGrp="1"/>
          </p:cNvSpPr>
          <p:nvPr>
            <p:ph type="ftr" sz="quarter" idx="3"/>
          </p:nvPr>
        </p:nvSpPr>
        <p:spPr>
          <a:xfrm>
            <a:off x="1219200" y="6416676"/>
            <a:ext cx="74168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11480800" y="6416676"/>
            <a:ext cx="609600" cy="365125"/>
          </a:xfrm>
          <a:prstGeom prst="rect">
            <a:avLst/>
          </a:prstGeom>
        </p:spPr>
        <p:txBody>
          <a:bodyPr vert="horz" anchor="b"/>
          <a:lstStyle>
            <a:lvl1pPr algn="l" eaLnBrk="1" latinLnBrk="0" hangingPunct="1">
              <a:defRPr kumimoji="0" sz="1200">
                <a:solidFill>
                  <a:schemeClr val="tx2"/>
                </a:solidFill>
              </a:defRPr>
            </a:lvl1pPr>
            <a:extLst/>
          </a:lstStyle>
          <a:p>
            <a:fld id="{34B7E4EF-A1BD-40F4-AB7B-04F084DD991D}"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2" Type="http://schemas.openxmlformats.org/officeDocument/2006/relationships/image" Target="../media/image12.png" /><Relationship Id="rId1" Type="http://schemas.openxmlformats.org/officeDocument/2006/relationships/slideLayout" Target="../slideLayouts/slideLayout2.xml" /></Relationships>
</file>

<file path=ppt/slides/_rels/slide100.xml.rels><?xml version="1.0" encoding="UTF-8" standalone="yes"?>
<Relationships xmlns="http://schemas.openxmlformats.org/package/2006/relationships"><Relationship Id="rId2" Type="http://schemas.openxmlformats.org/officeDocument/2006/relationships/image" Target="../media/image34.jpeg" /><Relationship Id="rId1" Type="http://schemas.openxmlformats.org/officeDocument/2006/relationships/slideLayout" Target="../slideLayouts/slideLayout2.xml" /></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4.xml.rels><?xml version="1.0" encoding="UTF-8" standalone="yes"?>
<Relationships xmlns="http://schemas.openxmlformats.org/package/2006/relationships"><Relationship Id="rId2" Type="http://schemas.openxmlformats.org/officeDocument/2006/relationships/image" Target="../media/image27.jpeg" /><Relationship Id="rId1" Type="http://schemas.openxmlformats.org/officeDocument/2006/relationships/slideLayout" Target="../slideLayouts/slideLayout2.xml" /></Relationships>
</file>

<file path=ppt/slides/_rels/slide105.xml.rels><?xml version="1.0" encoding="UTF-8" standalone="yes"?>
<Relationships xmlns="http://schemas.openxmlformats.org/package/2006/relationships"><Relationship Id="rId3" Type="http://schemas.openxmlformats.org/officeDocument/2006/relationships/image" Target="../media/image36.png" /><Relationship Id="rId2" Type="http://schemas.openxmlformats.org/officeDocument/2006/relationships/image" Target="../media/image35.png" /><Relationship Id="rId1" Type="http://schemas.openxmlformats.org/officeDocument/2006/relationships/slideLayout" Target="../slideLayouts/slideLayout2.xml" /></Relationships>
</file>

<file path=ppt/slides/_rels/slide106.xml.rels><?xml version="1.0" encoding="UTF-8" standalone="yes"?>
<Relationships xmlns="http://schemas.openxmlformats.org/package/2006/relationships"><Relationship Id="rId3" Type="http://schemas.openxmlformats.org/officeDocument/2006/relationships/image" Target="../media/image38.png" /><Relationship Id="rId2" Type="http://schemas.openxmlformats.org/officeDocument/2006/relationships/image" Target="../media/image37.pn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3" Type="http://schemas.openxmlformats.org/officeDocument/2006/relationships/image" Target="../media/image14.jpeg" /><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2" Type="http://schemas.openxmlformats.org/officeDocument/2006/relationships/image" Target="../media/image15.jpe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image" Target="../media/image16.jpe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2" Type="http://schemas.openxmlformats.org/officeDocument/2006/relationships/image" Target="../media/image19.png"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7.xml" /></Relationships>
</file>

<file path=ppt/slides/_rels/slide19.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image" Target="../media/image16.jpe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image" Target="../media/image16.jpeg"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25.xml.rels><?xml version="1.0" encoding="UTF-8" standalone="yes"?>
<Relationships xmlns="http://schemas.openxmlformats.org/package/2006/relationships"><Relationship Id="rId2" Type="http://schemas.openxmlformats.org/officeDocument/2006/relationships/image" Target="../media/image23.jpeg"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7.xml.rels><?xml version="1.0" encoding="UTF-8" standalone="yes"?>
<Relationships xmlns="http://schemas.openxmlformats.org/package/2006/relationships"><Relationship Id="rId2" Type="http://schemas.openxmlformats.org/officeDocument/2006/relationships/image" Target="../media/image24.jpeg"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7.xml" /></Relationships>
</file>

<file path=ppt/slides/_rels/slide33.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image" Target="../media/image16.jpeg"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image" Target="../media/image16.jpeg" /><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39.xml.rels><?xml version="1.0" encoding="UTF-8" standalone="yes"?>
<Relationships xmlns="http://schemas.openxmlformats.org/package/2006/relationships"><Relationship Id="rId2" Type="http://schemas.openxmlformats.org/officeDocument/2006/relationships/image" Target="../media/image25.jpe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2" Type="http://schemas.openxmlformats.org/officeDocument/2006/relationships/image" Target="../media/image4.jpeg" /><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2" Type="http://schemas.openxmlformats.org/officeDocument/2006/relationships/image" Target="../media/image26.jpeg" /><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43.xml.rels><?xml version="1.0" encoding="UTF-8" standalone="yes"?>
<Relationships xmlns="http://schemas.openxmlformats.org/package/2006/relationships"><Relationship Id="rId2" Type="http://schemas.openxmlformats.org/officeDocument/2006/relationships/image" Target="../media/image27.jpeg" /><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7.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7.xml" /></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image" Target="../media/image16.jpe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5.png" /><Relationship Id="rId1" Type="http://schemas.openxmlformats.org/officeDocument/2006/relationships/slideLayout" Target="../slideLayouts/slideLayout2.xml" /><Relationship Id="rId4" Type="http://schemas.openxmlformats.org/officeDocument/2006/relationships/image" Target="../media/image7.png" /></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3.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image" Target="../media/image16.jpeg" /><Relationship Id="rId1" Type="http://schemas.openxmlformats.org/officeDocument/2006/relationships/slideLayout" Target="../slideLayouts/slideLayout2.xml" /></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55.xml.rels><?xml version="1.0" encoding="UTF-8" standalone="yes"?>
<Relationships xmlns="http://schemas.openxmlformats.org/package/2006/relationships"><Relationship Id="rId2" Type="http://schemas.openxmlformats.org/officeDocument/2006/relationships/image" Target="../media/image25.jpeg" /><Relationship Id="rId1" Type="http://schemas.openxmlformats.org/officeDocument/2006/relationships/slideLayout" Target="../slideLayouts/slideLayout2.xml" /></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7.xml.rels><?xml version="1.0" encoding="UTF-8" standalone="yes"?>
<Relationships xmlns="http://schemas.openxmlformats.org/package/2006/relationships"><Relationship Id="rId2" Type="http://schemas.openxmlformats.org/officeDocument/2006/relationships/image" Target="../media/image28.jpeg" /><Relationship Id="rId1" Type="http://schemas.openxmlformats.org/officeDocument/2006/relationships/slideLayout" Target="../slideLayouts/slideLayout2.xml" /></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Relationship Id="rId2" Type="http://schemas.openxmlformats.org/officeDocument/2006/relationships/image" Target="../media/image27.jpe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2.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7.xml" /></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4.xml.rels><?xml version="1.0" encoding="UTF-8" standalone="yes"?>
<Relationships xmlns="http://schemas.openxmlformats.org/package/2006/relationships"><Relationship Id="rId2" Type="http://schemas.openxmlformats.org/officeDocument/2006/relationships/image" Target="../media/image15.jpeg" /><Relationship Id="rId1" Type="http://schemas.openxmlformats.org/officeDocument/2006/relationships/slideLayout" Target="../slideLayouts/slideLayout2.xml" /></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6.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image" Target="../media/image16.jpeg" /><Relationship Id="rId1" Type="http://schemas.openxmlformats.org/officeDocument/2006/relationships/slideLayout" Target="../slideLayouts/slideLayout2.xml" /></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2" Type="http://schemas.openxmlformats.org/officeDocument/2006/relationships/image" Target="../media/image8.png" /><Relationship Id="rId1" Type="http://schemas.openxmlformats.org/officeDocument/2006/relationships/slideLayout" Target="../slideLayouts/slideLayout2.xml" /></Relationships>
</file>

<file path=ppt/slides/_rels/slide70.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image" Target="../media/image16.jpeg" /><Relationship Id="rId1" Type="http://schemas.openxmlformats.org/officeDocument/2006/relationships/slideLayout" Target="../slideLayouts/slideLayout2.xml" /></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72.xml.rels><?xml version="1.0" encoding="UTF-8" standalone="yes"?>
<Relationships xmlns="http://schemas.openxmlformats.org/package/2006/relationships"><Relationship Id="rId2" Type="http://schemas.openxmlformats.org/officeDocument/2006/relationships/image" Target="../media/image29.jpeg" /><Relationship Id="rId1" Type="http://schemas.openxmlformats.org/officeDocument/2006/relationships/slideLayout" Target="../slideLayouts/slideLayout2.xml" /></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4.xml.rels><?xml version="1.0" encoding="UTF-8" standalone="yes"?>
<Relationships xmlns="http://schemas.openxmlformats.org/package/2006/relationships"><Relationship Id="rId2" Type="http://schemas.openxmlformats.org/officeDocument/2006/relationships/image" Target="../media/image30.jpeg" /><Relationship Id="rId1" Type="http://schemas.openxmlformats.org/officeDocument/2006/relationships/slideLayout" Target="../slideLayouts/slideLayout2.xml" /></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Relationship Id="rId2" Type="http://schemas.openxmlformats.org/officeDocument/2006/relationships/image" Target="../media/image27.jpeg" /><Relationship Id="rId1" Type="http://schemas.openxmlformats.org/officeDocument/2006/relationships/slideLayout" Target="../slideLayouts/slideLayout2.xml" /></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8.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7.xml" /></Relationships>
</file>

<file path=ppt/slides/_rels/slide79.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2.xml" /></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3.xml.rels><?xml version="1.0" encoding="UTF-8" standalone="yes"?>
<Relationships xmlns="http://schemas.openxmlformats.org/package/2006/relationships"><Relationship Id="rId2" Type="http://schemas.openxmlformats.org/officeDocument/2006/relationships/image" Target="../media/image22.png" /><Relationship Id="rId1" Type="http://schemas.openxmlformats.org/officeDocument/2006/relationships/slideLayout" Target="../slideLayouts/slideLayout2.xml" /></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85.xml.rels><?xml version="1.0" encoding="UTF-8" standalone="yes"?>
<Relationships xmlns="http://schemas.openxmlformats.org/package/2006/relationships"><Relationship Id="rId2" Type="http://schemas.openxmlformats.org/officeDocument/2006/relationships/image" Target="../media/image31.jpeg" /><Relationship Id="rId1" Type="http://schemas.openxmlformats.org/officeDocument/2006/relationships/slideLayout" Target="../slideLayouts/slideLayout2.xml" /></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88.xml.rels><?xml version="1.0" encoding="UTF-8" standalone="yes"?>
<Relationships xmlns="http://schemas.openxmlformats.org/package/2006/relationships"><Relationship Id="rId2" Type="http://schemas.openxmlformats.org/officeDocument/2006/relationships/image" Target="../media/image27.jpeg" /><Relationship Id="rId1" Type="http://schemas.openxmlformats.org/officeDocument/2006/relationships/slideLayout" Target="../slideLayouts/slideLayout2.xml" /></Relationships>
</file>

<file path=ppt/slides/_rels/slide89.xml.rels><?xml version="1.0" encoding="UTF-8" standalone="yes"?>
<Relationships xmlns="http://schemas.openxmlformats.org/package/2006/relationships"><Relationship Id="rId2" Type="http://schemas.openxmlformats.org/officeDocument/2006/relationships/image" Target="../media/image32.jpe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image" Target="../media/image10.png" /><Relationship Id="rId1" Type="http://schemas.openxmlformats.org/officeDocument/2006/relationships/slideLayout" Target="../slideLayouts/slideLayout2.xml" /></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1.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7.xml" /></Relationships>
</file>

<file path=ppt/slides/_rels/slide92.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image" Target="../media/image16.jpeg" /><Relationship Id="rId1" Type="http://schemas.openxmlformats.org/officeDocument/2006/relationships/slideLayout" Target="../slideLayouts/slideLayout2.xml" /></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6.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image" Target="../media/image16.jpeg" /><Relationship Id="rId1" Type="http://schemas.openxmlformats.org/officeDocument/2006/relationships/slideLayout" Target="../slideLayouts/slideLayout2.xml" /></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98.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2.xml" /></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athedral ceiling in yellow sunlight design">
            <a:extLst>
              <a:ext uri="{FF2B5EF4-FFF2-40B4-BE49-F238E27FC236}">
                <a16:creationId xmlns:a16="http://schemas.microsoft.com/office/drawing/2014/main" id="{C7A28CE4-5852-057E-AC5D-DE79AE6D8494}"/>
              </a:ext>
            </a:extLst>
          </p:cNvPr>
          <p:cNvPicPr>
            <a:picLocks noChangeAspect="1"/>
          </p:cNvPicPr>
          <p:nvPr/>
        </p:nvPicPr>
        <p:blipFill rotWithShape="1">
          <a:blip r:embed="rId2"/>
          <a:srcRect t="14173" b="10827"/>
          <a:stretch/>
        </p:blipFill>
        <p:spPr>
          <a:xfrm>
            <a:off x="1" y="10"/>
            <a:ext cx="12191999" cy="6857989"/>
          </a:xfrm>
          <a:prstGeom prst="rect">
            <a:avLst/>
          </a:prstGeom>
        </p:spPr>
      </p:pic>
      <p:sp useBgFill="1">
        <p:nvSpPr>
          <p:cNvPr id="37" name="Rectangle 36">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39" name="Rectangle 38">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 name="Title 1"/>
          <p:cNvSpPr>
            <a:spLocks noGrp="1"/>
          </p:cNvSpPr>
          <p:nvPr>
            <p:ph type="ctrTitle"/>
          </p:nvPr>
        </p:nvSpPr>
        <p:spPr>
          <a:xfrm>
            <a:off x="1771132" y="2091263"/>
            <a:ext cx="8649738" cy="3004368"/>
          </a:xfrm>
        </p:spPr>
        <p:txBody>
          <a:bodyPr>
            <a:noAutofit/>
          </a:bodyPr>
          <a:lstStyle/>
          <a:p>
            <a:r>
              <a:rPr lang="en-GB" sz="4800" dirty="0">
                <a:ea typeface="Calibri Light"/>
                <a:cs typeface="Calibri Light"/>
              </a:rPr>
              <a:t>      </a:t>
            </a:r>
            <a:r>
              <a:rPr lang="en-GB" sz="6000" dirty="0">
                <a:ea typeface="Calibri Light"/>
                <a:cs typeface="Calibri Light"/>
              </a:rPr>
              <a:t>HARYANA </a:t>
            </a:r>
            <a:br>
              <a:rPr lang="en-GB" sz="4800" dirty="0">
                <a:ea typeface="Calibri Light"/>
                <a:cs typeface="Calibri Light"/>
              </a:rPr>
            </a:br>
            <a:r>
              <a:rPr lang="en-GB" sz="4800" dirty="0">
                <a:ea typeface="Calibri Light"/>
                <a:cs typeface="Calibri Light"/>
              </a:rPr>
              <a:t>    Praise Report</a:t>
            </a:r>
            <a:br>
              <a:rPr lang="en-GB" sz="4800" dirty="0">
                <a:ea typeface="Calibri Light"/>
                <a:cs typeface="Calibri Light"/>
              </a:rPr>
            </a:br>
            <a:r>
              <a:rPr lang="en-GB" sz="4800" dirty="0">
                <a:ea typeface="Calibri Light"/>
                <a:cs typeface="Calibri Light"/>
              </a:rPr>
              <a:t>   APRIL - SEPTEMBER 2024</a:t>
            </a:r>
            <a:endParaRPr lang="en-GB" sz="4800" dirty="0"/>
          </a:p>
        </p:txBody>
      </p:sp>
      <p:sp>
        <p:nvSpPr>
          <p:cNvPr id="41" name="Rectangle 40">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3" name="Straight Connector 42">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sp>
      <p:sp>
        <p:nvSpPr>
          <p:cNvPr id="11" name="Rectangle 10">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sp>
      <p:pic>
        <p:nvPicPr>
          <p:cNvPr id="4" name="Picture 4" descr="Map&#10;&#10;Description automatically generated">
            <a:extLst>
              <a:ext uri="{FF2B5EF4-FFF2-40B4-BE49-F238E27FC236}">
                <a16:creationId xmlns:a16="http://schemas.microsoft.com/office/drawing/2014/main" id="{F7024316-0EBD-D2F6-1F96-DCC248CFEF82}"/>
              </a:ext>
            </a:extLst>
          </p:cNvPr>
          <p:cNvPicPr>
            <a:picLocks noChangeAspect="1"/>
          </p:cNvPicPr>
          <p:nvPr/>
        </p:nvPicPr>
        <p:blipFill>
          <a:blip r:embed="rId2" cstate="print"/>
          <a:stretch>
            <a:fillRect/>
          </a:stretch>
        </p:blipFill>
        <p:spPr>
          <a:xfrm>
            <a:off x="1845070" y="1206900"/>
            <a:ext cx="3134810" cy="4462365"/>
          </a:xfrm>
          <a:prstGeom prst="rect">
            <a:avLst/>
          </a:prstGeom>
        </p:spPr>
      </p:pic>
      <p:sp>
        <p:nvSpPr>
          <p:cNvPr id="3" name="Content Placeholder 2">
            <a:extLst>
              <a:ext uri="{FF2B5EF4-FFF2-40B4-BE49-F238E27FC236}">
                <a16:creationId xmlns:a16="http://schemas.microsoft.com/office/drawing/2014/main" id="{95C50108-E3DD-2747-E9E1-B84EE0C6745B}"/>
              </a:ext>
            </a:extLst>
          </p:cNvPr>
          <p:cNvSpPr>
            <a:spLocks noGrp="1"/>
          </p:cNvSpPr>
          <p:nvPr>
            <p:ph idx="1"/>
          </p:nvPr>
        </p:nvSpPr>
        <p:spPr>
          <a:xfrm>
            <a:off x="6504191" y="666846"/>
            <a:ext cx="4957554" cy="5593971"/>
          </a:xfrm>
        </p:spPr>
        <p:txBody>
          <a:bodyPr vert="horz" lIns="91440" tIns="45720" rIns="91440" bIns="45720" rtlCol="0" anchor="t">
            <a:noAutofit/>
          </a:bodyPr>
          <a:lstStyle/>
          <a:p>
            <a:pPr>
              <a:lnSpc>
                <a:spcPct val="110000"/>
              </a:lnSpc>
            </a:pPr>
            <a:r>
              <a:rPr lang="en-GB" sz="1600" dirty="0">
                <a:ea typeface="+mn-lt"/>
                <a:cs typeface="+mn-lt"/>
              </a:rPr>
              <a:t>CARVED OUT OF THE FORMER STATE OF EAST PUNJAB ON 1 NOVEMBER  1966 ON A LINGUISTIC BASIS CAPITAL &amp;  MOST POPULOUS  CITY IS FARIDABAD. FINANCIAL AND TECHNOLOGY HUBS. AND PART OF NCR.  ALSO CONSIDERED ONE OF THE MAJOR INFORMATION  TECHNOLOGY AND AUTOMOBILE HUBS OF  INDIA.</a:t>
            </a:r>
            <a:endParaRPr lang="en-GB" sz="1600" dirty="0"/>
          </a:p>
          <a:p>
            <a:pPr>
              <a:lnSpc>
                <a:spcPct val="110000"/>
              </a:lnSpc>
              <a:buClr>
                <a:srgbClr val="262626"/>
              </a:buClr>
            </a:pPr>
            <a:r>
              <a:rPr lang="en-GB" sz="1600" dirty="0">
                <a:ea typeface="+mn-lt"/>
                <a:cs typeface="+mn-lt"/>
              </a:rPr>
              <a:t>RICH IN HISTORY, MONUMENTS,  HERITAGE, FLORA AND FAUNA AND TOURISM, WITH A  WELL DEVELOPED ECONOMY, NATIONAL HIGHWAYS AND  STATE ROADS, IT IS BORDERED BY HIMACHAL PRADESH TO THE NORTH-EAST, BY RIVER  YAMUNA ALONG ITS EASTERN BORDER WITH UTTAR  PRADESH, BY RAJASTHAN TO THE WEST AND SOUTH, AND  GHAGGAR-HAKRA RIVER FLOWS ALONG ITS NORTHERN  BORDER WITH PUNJAB.</a:t>
            </a:r>
            <a:endParaRPr lang="en-GB" sz="1600" dirty="0"/>
          </a:p>
          <a:p>
            <a:pPr>
              <a:lnSpc>
                <a:spcPct val="110000"/>
              </a:lnSpc>
              <a:buClr>
                <a:srgbClr val="262626"/>
              </a:buClr>
            </a:pPr>
            <a:endParaRPr lang="en-GB" sz="1600" dirty="0"/>
          </a:p>
        </p:txBody>
      </p:sp>
    </p:spTree>
    <p:extLst>
      <p:ext uri="{BB962C8B-B14F-4D97-AF65-F5344CB8AC3E}">
        <p14:creationId xmlns:p14="http://schemas.microsoft.com/office/powerpoint/2010/main" val="32382778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1" y="660400"/>
            <a:ext cx="12123008" cy="1099697"/>
          </a:xfrm>
        </p:spPr>
        <p:txBody>
          <a:bodyPr/>
          <a:lstStyle/>
          <a:p>
            <a:r>
              <a:rPr lang="en-IN" sz="6000" dirty="0" err="1">
                <a:solidFill>
                  <a:schemeClr val="accent1"/>
                </a:solidFill>
                <a:latin typeface="Algerian" pitchFamily="82" charset="0"/>
              </a:rPr>
              <a:t>jeremiah</a:t>
            </a:r>
            <a:r>
              <a:rPr lang="en-IN" sz="6000" dirty="0">
                <a:solidFill>
                  <a:schemeClr val="accent1"/>
                </a:solidFill>
                <a:latin typeface="Algerian" pitchFamily="82" charset="0"/>
              </a:rPr>
              <a:t> school of prophecy-1</a:t>
            </a:r>
          </a:p>
        </p:txBody>
      </p:sp>
      <p:sp>
        <p:nvSpPr>
          <p:cNvPr id="3" name="Content Placeholder 2"/>
          <p:cNvSpPr>
            <a:spLocks noGrp="1"/>
          </p:cNvSpPr>
          <p:nvPr>
            <p:ph idx="1"/>
          </p:nvPr>
        </p:nvSpPr>
        <p:spPr>
          <a:xfrm>
            <a:off x="506627" y="2545492"/>
            <a:ext cx="11075773" cy="3810067"/>
          </a:xfrm>
        </p:spPr>
        <p:txBody>
          <a:bodyPr/>
          <a:lstStyle/>
          <a:p>
            <a:r>
              <a:rPr lang="en-IN" dirty="0"/>
              <a:t>DATE :  18 /09/2024TO 24/09/2024 </a:t>
            </a:r>
          </a:p>
          <a:p>
            <a:r>
              <a:rPr lang="en-IN" dirty="0"/>
              <a:t>TIME  :   12:00 TO 1:30 PM </a:t>
            </a:r>
          </a:p>
          <a:p>
            <a:r>
              <a:rPr lang="en-IN" dirty="0"/>
              <a:t>MEMBERS:  10-13</a:t>
            </a:r>
          </a:p>
        </p:txBody>
      </p:sp>
      <p:sp>
        <p:nvSpPr>
          <p:cNvPr id="75778" name="AutoShape 2" descr="blob:https://web.whatsapp.com/9bbed646-81a0-449f-873b-ca3ef6b8ba35"/>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75780" name="AutoShape 4" descr="blob:https://web.whatsapp.com/b3fa4876-b00f-4bf3-8951-f55ef43af77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75782" name="AutoShape 6" descr="blob:https://web.whatsapp.com/b3fa4876-b00f-4bf3-8951-f55ef43af77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10" name="Picture 9" descr="Untitled.jpeg"/>
          <p:cNvPicPr>
            <a:picLocks noChangeAspect="1"/>
          </p:cNvPicPr>
          <p:nvPr/>
        </p:nvPicPr>
        <p:blipFill>
          <a:blip r:embed="rId2"/>
          <a:stretch>
            <a:fillRect/>
          </a:stretch>
        </p:blipFill>
        <p:spPr>
          <a:xfrm>
            <a:off x="6400800" y="2259874"/>
            <a:ext cx="5791200" cy="4598126"/>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solidFill>
                  <a:schemeClr val="accent1"/>
                </a:solidFill>
              </a:rPr>
              <a:t>TESTIMONIES</a:t>
            </a:r>
          </a:p>
        </p:txBody>
      </p:sp>
      <p:sp>
        <p:nvSpPr>
          <p:cNvPr id="3" name="Content Placeholder 2"/>
          <p:cNvSpPr>
            <a:spLocks noGrp="1"/>
          </p:cNvSpPr>
          <p:nvPr>
            <p:ph idx="1"/>
          </p:nvPr>
        </p:nvSpPr>
        <p:spPr/>
        <p:txBody>
          <a:bodyPr/>
          <a:lstStyle/>
          <a:p>
            <a:r>
              <a:rPr lang="en-IN" dirty="0"/>
              <a:t>All the soldiers liked the classes.</a:t>
            </a:r>
          </a:p>
          <a:p>
            <a:r>
              <a:rPr lang="en-IN" dirty="0"/>
              <a:t>Soldiers found the classes to be very informative.</a:t>
            </a:r>
          </a:p>
          <a:p>
            <a:r>
              <a:rPr lang="en-IN" dirty="0"/>
              <a:t>They learnt how to go to prophecy over their circumstances . </a:t>
            </a:r>
          </a:p>
          <a:p>
            <a:r>
              <a:rPr lang="en-IN" dirty="0"/>
              <a:t>Soldiers also learnt how to hear from God .</a:t>
            </a:r>
          </a:p>
          <a:p>
            <a:r>
              <a:rPr lang="en-IN" dirty="0"/>
              <a:t>Soldiers learnt how to write prophetic decree . </a:t>
            </a:r>
          </a:p>
          <a:p>
            <a:endParaRPr lang="en-IN"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0131" y="2125362"/>
            <a:ext cx="11340500" cy="3539430"/>
          </a:xfrm>
          <a:prstGeom prst="rect">
            <a:avLst/>
          </a:prstGeom>
          <a:noFill/>
        </p:spPr>
        <p:txBody>
          <a:bodyPr wrap="square" rtlCol="0">
            <a:spAutoFit/>
          </a:bodyPr>
          <a:lstStyle/>
          <a:p>
            <a:pPr marL="285750" indent="-285750" algn="ctr"/>
            <a:r>
              <a:rPr lang="en-IN" sz="4400" dirty="0">
                <a:solidFill>
                  <a:srgbClr val="FF0000"/>
                </a:solidFill>
                <a:latin typeface="Berlin Sans FB" pitchFamily="34" charset="0"/>
              </a:rPr>
              <a:t>MORNING WORSHIP </a:t>
            </a:r>
            <a:r>
              <a:rPr lang="en-IN" sz="4400" dirty="0">
                <a:latin typeface="Berlin Sans FB" pitchFamily="34" charset="0"/>
              </a:rPr>
              <a:t>- 05:30 am  to  07:00 am</a:t>
            </a:r>
          </a:p>
          <a:p>
            <a:pPr marL="285750" indent="-285750" algn="ctr">
              <a:buFont typeface="Arial" pitchFamily="34" charset="0"/>
              <a:buChar char="•"/>
            </a:pPr>
            <a:endParaRPr lang="en-IN" sz="3600" dirty="0">
              <a:latin typeface="Berlin Sans FB" pitchFamily="34" charset="0"/>
            </a:endParaRPr>
          </a:p>
          <a:p>
            <a:pPr marL="285750" indent="-285750" algn="ctr">
              <a:buFont typeface="Arial" pitchFamily="34" charset="0"/>
              <a:buChar char="•"/>
            </a:pPr>
            <a:endParaRPr lang="en-IN" sz="3600" dirty="0">
              <a:latin typeface="Berlin Sans FB" pitchFamily="34" charset="0"/>
            </a:endParaRPr>
          </a:p>
          <a:p>
            <a:pPr marL="285750" indent="-285750" algn="ctr">
              <a:buFont typeface="Arial" pitchFamily="34" charset="0"/>
              <a:buChar char="•"/>
            </a:pPr>
            <a:endParaRPr lang="en-IN" sz="3600" dirty="0">
              <a:latin typeface="Berlin Sans FB" pitchFamily="34" charset="0"/>
            </a:endParaRPr>
          </a:p>
          <a:p>
            <a:pPr marL="285750" indent="-285750" algn="ctr">
              <a:buFont typeface="Arial" pitchFamily="34" charset="0"/>
              <a:buChar char="•"/>
            </a:pPr>
            <a:endParaRPr lang="en-IN" sz="3600" dirty="0">
              <a:latin typeface="Berlin Sans FB" pitchFamily="34" charset="0"/>
            </a:endParaRPr>
          </a:p>
          <a:p>
            <a:pPr marL="285750" indent="-285750" algn="ctr"/>
            <a:endParaRPr lang="en-IN" sz="3600" dirty="0">
              <a:latin typeface="Berlin Sans FB" pitchFamily="34" charset="0"/>
            </a:endParaRPr>
          </a:p>
        </p:txBody>
      </p:sp>
      <p:sp>
        <p:nvSpPr>
          <p:cNvPr id="7" name="TextBox 6"/>
          <p:cNvSpPr txBox="1"/>
          <p:nvPr/>
        </p:nvSpPr>
        <p:spPr>
          <a:xfrm>
            <a:off x="789526" y="4653137"/>
            <a:ext cx="10010997" cy="369332"/>
          </a:xfrm>
          <a:prstGeom prst="rect">
            <a:avLst/>
          </a:prstGeom>
          <a:noFill/>
        </p:spPr>
        <p:txBody>
          <a:bodyPr wrap="square" rtlCol="0">
            <a:spAutoFit/>
          </a:bodyPr>
          <a:lstStyle/>
          <a:p>
            <a:pPr marL="342900" indent="-342900" algn="ctr"/>
            <a:r>
              <a:rPr lang="en-US" dirty="0">
                <a:latin typeface="Berlin Sans FB" pitchFamily="34" charset="0"/>
              </a:rPr>
              <a:t>          </a:t>
            </a:r>
            <a:endParaRPr lang="en-IN" dirty="0">
              <a:latin typeface="Berlin Sans FB" pitchFamily="34" charset="0"/>
            </a:endParaRPr>
          </a:p>
        </p:txBody>
      </p:sp>
    </p:spTree>
    <p:extLst>
      <p:ext uri="{BB962C8B-B14F-4D97-AF65-F5344CB8AC3E}">
        <p14:creationId xmlns:p14="http://schemas.microsoft.com/office/powerpoint/2010/main" val="32063857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1535" y="512064"/>
            <a:ext cx="10420865" cy="1638012"/>
          </a:xfrm>
        </p:spPr>
        <p:txBody>
          <a:bodyPr/>
          <a:lstStyle/>
          <a:p>
            <a:r>
              <a:rPr lang="en-IN" dirty="0"/>
              <a:t>   </a:t>
            </a:r>
            <a:r>
              <a:rPr lang="en-IN" sz="7200" dirty="0">
                <a:solidFill>
                  <a:schemeClr val="accent1"/>
                </a:solidFill>
                <a:latin typeface="Algerian" pitchFamily="82" charset="0"/>
              </a:rPr>
              <a:t>ZONAL MEETING </a:t>
            </a:r>
            <a:br>
              <a:rPr lang="en-IN" sz="6600" dirty="0">
                <a:solidFill>
                  <a:schemeClr val="accent1"/>
                </a:solidFill>
                <a:latin typeface="Algerian" pitchFamily="82" charset="0"/>
              </a:rPr>
            </a:br>
            <a:br>
              <a:rPr lang="en-IN" dirty="0">
                <a:solidFill>
                  <a:schemeClr val="accent1"/>
                </a:solidFill>
                <a:latin typeface="Algerian" pitchFamily="82" charset="0"/>
              </a:rPr>
            </a:br>
            <a:br>
              <a:rPr lang="en-IN" dirty="0">
                <a:solidFill>
                  <a:schemeClr val="accent1"/>
                </a:solidFill>
                <a:latin typeface="Algerian" pitchFamily="82" charset="0"/>
              </a:rPr>
            </a:br>
            <a:br>
              <a:rPr lang="en-IN" dirty="0">
                <a:solidFill>
                  <a:schemeClr val="accent1"/>
                </a:solidFill>
                <a:latin typeface="Algerian" pitchFamily="82" charset="0"/>
              </a:rPr>
            </a:br>
            <a:br>
              <a:rPr lang="en-IN" dirty="0">
                <a:solidFill>
                  <a:schemeClr val="accent1"/>
                </a:solidFill>
                <a:latin typeface="Algerian" pitchFamily="82" charset="0"/>
              </a:rPr>
            </a:br>
            <a:br>
              <a:rPr lang="en-IN" dirty="0">
                <a:solidFill>
                  <a:schemeClr val="accent1"/>
                </a:solidFill>
                <a:latin typeface="Algerian" pitchFamily="82" charset="0"/>
              </a:rPr>
            </a:br>
            <a:br>
              <a:rPr lang="en-IN" dirty="0">
                <a:solidFill>
                  <a:schemeClr val="accent1"/>
                </a:solidFill>
                <a:latin typeface="Algerian" pitchFamily="82" charset="0"/>
              </a:rPr>
            </a:br>
            <a:endParaRPr lang="en-IN" dirty="0">
              <a:solidFill>
                <a:schemeClr val="accent1"/>
              </a:solidFill>
              <a:latin typeface="Algerian" pitchFamily="82" charset="0"/>
            </a:endParaRPr>
          </a:p>
        </p:txBody>
      </p:sp>
      <p:sp>
        <p:nvSpPr>
          <p:cNvPr id="3" name="Content Placeholder 2"/>
          <p:cNvSpPr>
            <a:spLocks noGrp="1"/>
          </p:cNvSpPr>
          <p:nvPr>
            <p:ph idx="1"/>
          </p:nvPr>
        </p:nvSpPr>
        <p:spPr>
          <a:xfrm>
            <a:off x="1161534" y="2187145"/>
            <a:ext cx="10420865" cy="4177745"/>
          </a:xfrm>
        </p:spPr>
        <p:txBody>
          <a:bodyPr>
            <a:normAutofit/>
          </a:bodyPr>
          <a:lstStyle/>
          <a:p>
            <a:pPr>
              <a:buNone/>
            </a:pPr>
            <a:endParaRPr lang="en-IN" dirty="0"/>
          </a:p>
          <a:p>
            <a:pPr>
              <a:buNone/>
            </a:pPr>
            <a:endParaRPr lang="en-IN" dirty="0"/>
          </a:p>
          <a:p>
            <a:r>
              <a:rPr lang="en-IN" dirty="0"/>
              <a:t>DATE : 28/09/24</a:t>
            </a:r>
          </a:p>
          <a:p>
            <a:r>
              <a:rPr lang="en-IN" dirty="0"/>
              <a:t>TIME : 12:00 TO 1:30 PM</a:t>
            </a:r>
          </a:p>
          <a:p>
            <a:pPr>
              <a:buNone/>
            </a:pPr>
            <a:endParaRPr lang="en-IN"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5FAA58-0EDC-412F-A5F8-01968BE60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8089CB0-2F03-4E3C-ADBB-570A3BE78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1" y="0"/>
            <a:ext cx="55107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BA80B1-3B69-49C0-8AC9-716ABA57F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rgbClr val="D9D9D9"/>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047E1103-B264-49BE-BC2A-F4E40BD3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solidFill>
            <a:schemeClr val="bg1"/>
          </a:solidFill>
          <a:ln w="9525" cap="sq" cmpd="sng" algn="ctr">
            <a:noFill/>
            <a:prstDash val="solid"/>
            <a:miter lim="800000"/>
          </a:ln>
          <a:effectLst/>
        </p:spPr>
      </p:sp>
      <p:sp>
        <p:nvSpPr>
          <p:cNvPr id="2" name="Title 1">
            <a:extLst>
              <a:ext uri="{FF2B5EF4-FFF2-40B4-BE49-F238E27FC236}">
                <a16:creationId xmlns:a16="http://schemas.microsoft.com/office/drawing/2014/main" id="{37A12717-C6B0-03D8-50DF-00FE1DE5AC54}"/>
              </a:ext>
            </a:extLst>
          </p:cNvPr>
          <p:cNvSpPr>
            <a:spLocks noGrp="1"/>
          </p:cNvSpPr>
          <p:nvPr>
            <p:ph type="title"/>
          </p:nvPr>
        </p:nvSpPr>
        <p:spPr>
          <a:xfrm>
            <a:off x="983887" y="1185059"/>
            <a:ext cx="3491832" cy="4487882"/>
          </a:xfrm>
        </p:spPr>
        <p:txBody>
          <a:bodyPr>
            <a:normAutofit/>
          </a:bodyPr>
          <a:lstStyle/>
          <a:p>
            <a:pPr algn="ctr"/>
            <a:r>
              <a:rPr lang="en-GB" sz="4400" dirty="0">
                <a:solidFill>
                  <a:srgbClr val="FF0000"/>
                </a:solidFill>
              </a:rPr>
              <a:t>SHADOW PARLI</a:t>
            </a:r>
            <a:br>
              <a:rPr lang="en-GB" sz="4400" dirty="0">
                <a:solidFill>
                  <a:srgbClr val="FF0000"/>
                </a:solidFill>
              </a:rPr>
            </a:br>
            <a:br>
              <a:rPr lang="en-GB" sz="4400" dirty="0">
                <a:solidFill>
                  <a:srgbClr val="FF0000"/>
                </a:solidFill>
              </a:rPr>
            </a:br>
            <a:r>
              <a:rPr lang="en-GB" sz="4400" dirty="0">
                <a:solidFill>
                  <a:schemeClr val="tx1"/>
                </a:solidFill>
              </a:rPr>
              <a:t>30/09/24</a:t>
            </a:r>
            <a:br>
              <a:rPr lang="en-GB" sz="4400" dirty="0">
                <a:solidFill>
                  <a:schemeClr val="tx1"/>
                </a:solidFill>
              </a:rPr>
            </a:br>
            <a:br>
              <a:rPr lang="en-GB" sz="4400" dirty="0">
                <a:solidFill>
                  <a:schemeClr val="tx1"/>
                </a:solidFill>
              </a:rPr>
            </a:br>
            <a:r>
              <a:rPr lang="en-GB" sz="3600" dirty="0">
                <a:solidFill>
                  <a:schemeClr val="tx1"/>
                </a:solidFill>
              </a:rPr>
              <a:t>12:00-1:30pm</a:t>
            </a:r>
          </a:p>
        </p:txBody>
      </p:sp>
      <p:sp>
        <p:nvSpPr>
          <p:cNvPr id="18" name="Rectangle 17">
            <a:extLst>
              <a:ext uri="{FF2B5EF4-FFF2-40B4-BE49-F238E27FC236}">
                <a16:creationId xmlns:a16="http://schemas.microsoft.com/office/drawing/2014/main" id="{CFB1CB5B-67A5-45DB-B8E1-7A09A642E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5455" y="438912"/>
            <a:ext cx="5815584" cy="5980176"/>
          </a:xfrm>
          <a:prstGeom prst="rect">
            <a:avLst/>
          </a:prstGeom>
          <a:noFill/>
          <a:ln w="6350" cap="sq" cmpd="sng" algn="ctr">
            <a:solidFill>
              <a:schemeClr val="tx1">
                <a:lumMod val="75000"/>
                <a:lumOff val="25000"/>
              </a:schemeClr>
            </a:solidFill>
            <a:prstDash val="solid"/>
            <a:miter lim="800000"/>
          </a:ln>
          <a:effectLst/>
        </p:spPr>
      </p:sp>
      <p:pic>
        <p:nvPicPr>
          <p:cNvPr id="11" name="Picture 10" descr="Untitled.jpeg"/>
          <p:cNvPicPr>
            <a:picLocks noChangeAspect="1"/>
          </p:cNvPicPr>
          <p:nvPr/>
        </p:nvPicPr>
        <p:blipFill>
          <a:blip r:embed="rId2"/>
          <a:stretch>
            <a:fillRect/>
          </a:stretch>
        </p:blipFill>
        <p:spPr>
          <a:xfrm>
            <a:off x="5644315" y="0"/>
            <a:ext cx="5958680" cy="6858000"/>
          </a:xfrm>
          <a:prstGeom prst="rect">
            <a:avLst/>
          </a:prstGeom>
        </p:spPr>
      </p:pic>
    </p:spTree>
    <p:extLst>
      <p:ext uri="{BB962C8B-B14F-4D97-AF65-F5344CB8AC3E}">
        <p14:creationId xmlns:p14="http://schemas.microsoft.com/office/powerpoint/2010/main" val="399665072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48DB4B7D-6E19-4B1E-A0ED-621919C15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5" name="Rectangle 24">
            <a:extLst>
              <a:ext uri="{FF2B5EF4-FFF2-40B4-BE49-F238E27FC236}">
                <a16:creationId xmlns:a16="http://schemas.microsoft.com/office/drawing/2014/main" id="{4CB196DE-BC07-4C0A-9A6F-6FFD5F775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7" name="Rectangle 26">
            <a:extLst>
              <a:ext uri="{FF2B5EF4-FFF2-40B4-BE49-F238E27FC236}">
                <a16:creationId xmlns:a16="http://schemas.microsoft.com/office/drawing/2014/main" id="{2C13C32D-C8E0-49CB-AF18-A6A13B7FE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9" name="Group 28">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30" name="Straight Connector 29">
              <a:extLst>
                <a:ext uri="{FF2B5EF4-FFF2-40B4-BE49-F238E27FC236}">
                  <a16:creationId xmlns:a16="http://schemas.microsoft.com/office/drawing/2014/main" id="{65E3DF13-4412-4927-AA38-F077B5A4CBD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569EC13-67CE-4C90-95BA-1F7D7F3D38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A59492E-0F24-4A22-B24D-A110B40311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useBgFill="1">
        <p:nvSpPr>
          <p:cNvPr id="34" name="Rectangle 33">
            <a:extLst>
              <a:ext uri="{FF2B5EF4-FFF2-40B4-BE49-F238E27FC236}">
                <a16:creationId xmlns:a16="http://schemas.microsoft.com/office/drawing/2014/main" id="{0E7CA313-2F4B-4574-8399-12EF6A1BF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Graphical user interface, website&#10;&#10;Description automatically generated">
            <a:extLst>
              <a:ext uri="{FF2B5EF4-FFF2-40B4-BE49-F238E27FC236}">
                <a16:creationId xmlns:a16="http://schemas.microsoft.com/office/drawing/2014/main" id="{8DC6D8D4-E97B-D392-7337-79D087914C8E}"/>
              </a:ext>
            </a:extLst>
          </p:cNvPr>
          <p:cNvPicPr>
            <a:picLocks noChangeAspect="1"/>
          </p:cNvPicPr>
          <p:nvPr/>
        </p:nvPicPr>
        <p:blipFill rotWithShape="1">
          <a:blip r:embed="rId2"/>
          <a:srcRect l="15661" r="571"/>
          <a:stretch/>
        </p:blipFill>
        <p:spPr>
          <a:xfrm>
            <a:off x="-1" y="10"/>
            <a:ext cx="6095997" cy="4530063"/>
          </a:xfrm>
          <a:prstGeom prst="rect">
            <a:avLst/>
          </a:prstGeom>
        </p:spPr>
      </p:pic>
      <p:pic>
        <p:nvPicPr>
          <p:cNvPr id="5" name="Picture 5" descr="Icon&#10;&#10;Description automatically generated">
            <a:extLst>
              <a:ext uri="{FF2B5EF4-FFF2-40B4-BE49-F238E27FC236}">
                <a16:creationId xmlns:a16="http://schemas.microsoft.com/office/drawing/2014/main" id="{063142D2-BF58-FDC2-74D9-2FC3E2A3FB79}"/>
              </a:ext>
            </a:extLst>
          </p:cNvPr>
          <p:cNvPicPr>
            <a:picLocks noChangeAspect="1"/>
          </p:cNvPicPr>
          <p:nvPr/>
        </p:nvPicPr>
        <p:blipFill rotWithShape="1">
          <a:blip r:embed="rId3"/>
          <a:srcRect t="18457" b="35098"/>
          <a:stretch/>
        </p:blipFill>
        <p:spPr>
          <a:xfrm>
            <a:off x="6096004" y="10"/>
            <a:ext cx="6095996" cy="4530063"/>
          </a:xfrm>
          <a:prstGeom prst="rect">
            <a:avLst/>
          </a:prstGeom>
        </p:spPr>
      </p:pic>
      <p:sp>
        <p:nvSpPr>
          <p:cNvPr id="36" name="Rectangle 35">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38" name="Rectangle 37">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52739D82-775F-8EAC-54EB-675ED658E827}"/>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4400" i="0" cap="all" spc="-100">
                <a:solidFill>
                  <a:schemeClr val="tx1"/>
                </a:solidFill>
              </a:rPr>
              <a:t>ARMY OF JESUS OPERATIONS</a:t>
            </a:r>
            <a:endParaRPr lang="en-US" sz="4400" cap="all" spc="-100">
              <a:solidFill>
                <a:schemeClr val="tx1"/>
              </a:solidFill>
            </a:endParaRPr>
          </a:p>
        </p:txBody>
      </p:sp>
    </p:spTree>
    <p:extLst>
      <p:ext uri="{BB962C8B-B14F-4D97-AF65-F5344CB8AC3E}">
        <p14:creationId xmlns:p14="http://schemas.microsoft.com/office/powerpoint/2010/main" val="117888874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4A7A5B0-A86B-4B2D-B579-7DD940594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43" name="Rectangle 42">
            <a:extLst>
              <a:ext uri="{FF2B5EF4-FFF2-40B4-BE49-F238E27FC236}">
                <a16:creationId xmlns:a16="http://schemas.microsoft.com/office/drawing/2014/main" id="{D92E8A20-C7E5-410C-8629-67A146626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4" name="Picture 4" descr="Text&#10;&#10;Description automatically generated">
            <a:extLst>
              <a:ext uri="{FF2B5EF4-FFF2-40B4-BE49-F238E27FC236}">
                <a16:creationId xmlns:a16="http://schemas.microsoft.com/office/drawing/2014/main" id="{0C1AF599-630A-BE92-8735-30F8E57C4F7D}"/>
              </a:ext>
            </a:extLst>
          </p:cNvPr>
          <p:cNvPicPr>
            <a:picLocks noGrp="1" noChangeAspect="1"/>
          </p:cNvPicPr>
          <p:nvPr>
            <p:ph idx="1"/>
          </p:nvPr>
        </p:nvPicPr>
        <p:blipFill>
          <a:blip r:embed="rId2" cstate="print"/>
          <a:stretch>
            <a:fillRect/>
          </a:stretch>
        </p:blipFill>
        <p:spPr>
          <a:xfrm>
            <a:off x="668180" y="2256109"/>
            <a:ext cx="5291667" cy="2592918"/>
          </a:xfrm>
          <a:prstGeom prst="rect">
            <a:avLst/>
          </a:prstGeom>
        </p:spPr>
      </p:pic>
      <p:pic>
        <p:nvPicPr>
          <p:cNvPr id="5" name="Picture 5" descr="Background pattern&#10;&#10;Description automatically generated">
            <a:extLst>
              <a:ext uri="{FF2B5EF4-FFF2-40B4-BE49-F238E27FC236}">
                <a16:creationId xmlns:a16="http://schemas.microsoft.com/office/drawing/2014/main" id="{7949140E-6146-1BA0-EE6C-89BD8517CE2D}"/>
              </a:ext>
            </a:extLst>
          </p:cNvPr>
          <p:cNvPicPr>
            <a:picLocks noChangeAspect="1"/>
          </p:cNvPicPr>
          <p:nvPr/>
        </p:nvPicPr>
        <p:blipFill>
          <a:blip r:embed="rId3"/>
          <a:stretch>
            <a:fillRect/>
          </a:stretch>
        </p:blipFill>
        <p:spPr>
          <a:xfrm>
            <a:off x="6256867" y="1940719"/>
            <a:ext cx="5291665" cy="2976561"/>
          </a:xfrm>
          <a:prstGeom prst="rect">
            <a:avLst/>
          </a:prstGeom>
        </p:spPr>
      </p:pic>
    </p:spTree>
    <p:extLst>
      <p:ext uri="{BB962C8B-B14F-4D97-AF65-F5344CB8AC3E}">
        <p14:creationId xmlns:p14="http://schemas.microsoft.com/office/powerpoint/2010/main" val="703230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EF83A283-E546-44AF-9CEE-7C5EA258B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2">
            <a:extLst>
              <a:ext uri="{FF2B5EF4-FFF2-40B4-BE49-F238E27FC236}">
                <a16:creationId xmlns:a16="http://schemas.microsoft.com/office/drawing/2014/main" id="{919999D7-48EA-4DE8-99D3-564691927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507245" cy="6382512"/>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9910A46-2D90-9D19-019D-6FC5D948C091}"/>
              </a:ext>
            </a:extLst>
          </p:cNvPr>
          <p:cNvSpPr>
            <a:spLocks noGrp="1"/>
          </p:cNvSpPr>
          <p:nvPr>
            <p:ph type="title"/>
          </p:nvPr>
        </p:nvSpPr>
        <p:spPr>
          <a:xfrm>
            <a:off x="868680" y="642593"/>
            <a:ext cx="6281928" cy="1744183"/>
          </a:xfrm>
        </p:spPr>
        <p:txBody>
          <a:bodyPr>
            <a:normAutofit/>
          </a:bodyPr>
          <a:lstStyle/>
          <a:p>
            <a:r>
              <a:rPr lang="en-GB" i="0" dirty="0">
                <a:ea typeface="+mj-lt"/>
                <a:cs typeface="+mj-lt"/>
              </a:rPr>
              <a:t>COUNTRY ADOPTED BY HARYANA</a:t>
            </a:r>
            <a:endParaRPr lang="en-US" dirty="0">
              <a:ea typeface="+mj-lt"/>
              <a:cs typeface="+mj-lt"/>
            </a:endParaRPr>
          </a:p>
        </p:txBody>
      </p:sp>
      <p:sp>
        <p:nvSpPr>
          <p:cNvPr id="3" name="Content Placeholder 2">
            <a:extLst>
              <a:ext uri="{FF2B5EF4-FFF2-40B4-BE49-F238E27FC236}">
                <a16:creationId xmlns:a16="http://schemas.microsoft.com/office/drawing/2014/main" id="{1102A251-C80E-2366-D0FF-8BC7A8F1EA0F}"/>
              </a:ext>
            </a:extLst>
          </p:cNvPr>
          <p:cNvSpPr>
            <a:spLocks noGrp="1"/>
          </p:cNvSpPr>
          <p:nvPr>
            <p:ph idx="1"/>
          </p:nvPr>
        </p:nvSpPr>
        <p:spPr>
          <a:xfrm>
            <a:off x="868680" y="2386584"/>
            <a:ext cx="6281928" cy="3648456"/>
          </a:xfrm>
        </p:spPr>
        <p:txBody>
          <a:bodyPr vert="horz" lIns="91440" tIns="45720" rIns="91440" bIns="45720" rtlCol="0" anchor="t">
            <a:noAutofit/>
          </a:bodyPr>
          <a:lstStyle/>
          <a:p>
            <a:r>
              <a:rPr lang="en-GB" sz="2000" dirty="0">
                <a:ea typeface="+mn-lt"/>
                <a:cs typeface="+mn-lt"/>
              </a:rPr>
              <a:t>In the Enlarge my border meeting (EMB) held in Chennai in the month of November, 2021, as part of God’s plan, every State adopted one or more countries to preach the unadulterated word through Troop Churches, Morning Worship and Gift Schools. Accordingly the State of </a:t>
            </a:r>
            <a:r>
              <a:rPr lang="en-GB" sz="2000" u="sng" dirty="0">
                <a:ea typeface="+mn-lt"/>
                <a:cs typeface="+mn-lt"/>
              </a:rPr>
              <a:t>Haryana has adopted CYPRUS  country </a:t>
            </a:r>
            <a:r>
              <a:rPr lang="en-GB" sz="2000" dirty="0">
                <a:ea typeface="+mn-lt"/>
                <a:cs typeface="+mn-lt"/>
              </a:rPr>
              <a:t>. </a:t>
            </a:r>
            <a:endParaRPr lang="en-GB" sz="2000" dirty="0"/>
          </a:p>
          <a:p>
            <a:pPr>
              <a:buClr>
                <a:srgbClr val="262626"/>
              </a:buClr>
            </a:pPr>
            <a:r>
              <a:rPr lang="en-GB" sz="2000" dirty="0">
                <a:ea typeface="+mn-lt"/>
                <a:cs typeface="+mn-lt"/>
              </a:rPr>
              <a:t>We are praying to God to open the doors to </a:t>
            </a:r>
            <a:r>
              <a:rPr lang="en-GB" sz="2000" dirty="0" err="1">
                <a:ea typeface="+mn-lt"/>
                <a:cs typeface="+mn-lt"/>
              </a:rPr>
              <a:t>fulfill</a:t>
            </a:r>
            <a:r>
              <a:rPr lang="en-GB" sz="2000" dirty="0">
                <a:ea typeface="+mn-lt"/>
                <a:cs typeface="+mn-lt"/>
              </a:rPr>
              <a:t>  this vision.</a:t>
            </a:r>
            <a:endParaRPr lang="en-GB" sz="2000" dirty="0"/>
          </a:p>
          <a:p>
            <a:pPr>
              <a:buClr>
                <a:srgbClr val="262626"/>
              </a:buClr>
            </a:pPr>
            <a:endParaRPr lang="en-GB" dirty="0"/>
          </a:p>
        </p:txBody>
      </p:sp>
      <p:sp>
        <p:nvSpPr>
          <p:cNvPr id="21" name="Rectangle 14">
            <a:extLst>
              <a:ext uri="{FF2B5EF4-FFF2-40B4-BE49-F238E27FC236}">
                <a16:creationId xmlns:a16="http://schemas.microsoft.com/office/drawing/2014/main" id="{2EA0FEA3-230A-48E7-B24C-D648EA34CD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346" y="374904"/>
            <a:ext cx="7178040" cy="6108192"/>
          </a:xfrm>
          <a:prstGeom prst="rect">
            <a:avLst/>
          </a:prstGeom>
          <a:noFill/>
          <a:ln w="6350" cap="sq" cmpd="sng" algn="ctr">
            <a:solidFill>
              <a:schemeClr val="tx1">
                <a:lumMod val="75000"/>
                <a:lumOff val="25000"/>
              </a:schemeClr>
            </a:solidFill>
            <a:prstDash val="solid"/>
            <a:miter lim="800000"/>
          </a:ln>
          <a:effectLst/>
        </p:spPr>
      </p:sp>
      <p:pic>
        <p:nvPicPr>
          <p:cNvPr id="6" name="Picture 6" descr="Text&#10;&#10;Description automatically generated">
            <a:extLst>
              <a:ext uri="{FF2B5EF4-FFF2-40B4-BE49-F238E27FC236}">
                <a16:creationId xmlns:a16="http://schemas.microsoft.com/office/drawing/2014/main" id="{97F744D8-2080-30D0-DC69-5D227D8DFE5A}"/>
              </a:ext>
            </a:extLst>
          </p:cNvPr>
          <p:cNvPicPr>
            <a:picLocks noChangeAspect="1"/>
          </p:cNvPicPr>
          <p:nvPr/>
        </p:nvPicPr>
        <p:blipFill rotWithShape="1">
          <a:blip r:embed="rId2"/>
          <a:srcRect t="11762" r="4" b="575"/>
          <a:stretch/>
        </p:blipFill>
        <p:spPr>
          <a:xfrm>
            <a:off x="7833572" y="3533774"/>
            <a:ext cx="4129828" cy="3086481"/>
          </a:xfrm>
          <a:prstGeom prst="rect">
            <a:avLst/>
          </a:prstGeom>
        </p:spPr>
      </p:pic>
      <p:pic>
        <p:nvPicPr>
          <p:cNvPr id="10" name="Picture 9" descr="Untitled.jpeg"/>
          <p:cNvPicPr>
            <a:picLocks noChangeAspect="1"/>
          </p:cNvPicPr>
          <p:nvPr/>
        </p:nvPicPr>
        <p:blipFill>
          <a:blip r:embed="rId3"/>
          <a:stretch>
            <a:fillRect/>
          </a:stretch>
        </p:blipFill>
        <p:spPr>
          <a:xfrm>
            <a:off x="7578031" y="101936"/>
            <a:ext cx="4461569" cy="2984164"/>
          </a:xfrm>
          <a:prstGeom prst="rect">
            <a:avLst/>
          </a:prstGeom>
        </p:spPr>
      </p:pic>
    </p:spTree>
    <p:extLst>
      <p:ext uri="{BB962C8B-B14F-4D97-AF65-F5344CB8AC3E}">
        <p14:creationId xmlns:p14="http://schemas.microsoft.com/office/powerpoint/2010/main" val="3762011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80000"/>
                <a:shade val="100000"/>
                <a:satMod val="300000"/>
              </a:schemeClr>
            </a:gs>
            <a:gs pos="100000">
              <a:schemeClr val="bg1">
                <a:tint val="100000"/>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lumMod val="75000"/>
              <a:alpha val="60000"/>
            </a:schemeClr>
          </a:solidFill>
          <a:ln w="6350" cap="flat" cmpd="sng" algn="ctr">
            <a:noFill/>
            <a:prstDash val="solid"/>
          </a:ln>
          <a:effectLst>
            <a:softEdge rad="0"/>
          </a:effectLst>
        </p:spPr>
      </p:sp>
      <p:sp>
        <p:nvSpPr>
          <p:cNvPr id="12" name="Rectangle 11">
            <a:extLst>
              <a:ext uri="{FF2B5EF4-FFF2-40B4-BE49-F238E27FC236}">
                <a16:creationId xmlns:a16="http://schemas.microsoft.com/office/drawing/2014/main" id="{1B19C35E-4E30-4F1D-9FC2-F2FA6191E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19" y="466344"/>
            <a:ext cx="3959352" cy="592531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49FFB7A-6E3E-722A-80F4-A91328EA533F}"/>
              </a:ext>
            </a:extLst>
          </p:cNvPr>
          <p:cNvSpPr>
            <a:spLocks noGrp="1"/>
          </p:cNvSpPr>
          <p:nvPr>
            <p:ph type="title"/>
          </p:nvPr>
        </p:nvSpPr>
        <p:spPr>
          <a:xfrm>
            <a:off x="676240" y="875324"/>
            <a:ext cx="3536510" cy="5093520"/>
          </a:xfrm>
        </p:spPr>
        <p:txBody>
          <a:bodyPr>
            <a:noAutofit/>
          </a:bodyPr>
          <a:lstStyle/>
          <a:p>
            <a:pPr algn="ctr"/>
            <a:r>
              <a:rPr lang="en-GB" sz="6000" i="0" dirty="0">
                <a:solidFill>
                  <a:srgbClr val="FF0000"/>
                </a:solidFill>
              </a:rPr>
              <a:t>Haryana Core Team</a:t>
            </a:r>
          </a:p>
        </p:txBody>
      </p:sp>
      <p:sp>
        <p:nvSpPr>
          <p:cNvPr id="3" name="Content Placeholder 2">
            <a:extLst>
              <a:ext uri="{FF2B5EF4-FFF2-40B4-BE49-F238E27FC236}">
                <a16:creationId xmlns:a16="http://schemas.microsoft.com/office/drawing/2014/main" id="{C95F92A4-BC3D-A570-BBD2-9593434A6E7F}"/>
              </a:ext>
            </a:extLst>
          </p:cNvPr>
          <p:cNvSpPr>
            <a:spLocks noGrp="1"/>
          </p:cNvSpPr>
          <p:nvPr>
            <p:ph idx="1"/>
          </p:nvPr>
        </p:nvSpPr>
        <p:spPr>
          <a:xfrm>
            <a:off x="4866643" y="559477"/>
            <a:ext cx="7086408" cy="5945934"/>
          </a:xfrm>
        </p:spPr>
        <p:txBody>
          <a:bodyPr vert="horz" lIns="91440" tIns="45720" rIns="91440" bIns="45720" rtlCol="0" anchor="ctr">
            <a:noAutofit/>
          </a:bodyPr>
          <a:lstStyle/>
          <a:p>
            <a:r>
              <a:rPr lang="en-GB" sz="4000" u="sng" dirty="0"/>
              <a:t>Speaker – Sol. RICHA</a:t>
            </a:r>
          </a:p>
          <a:p>
            <a:pPr>
              <a:buClr>
                <a:srgbClr val="262626"/>
              </a:buClr>
            </a:pPr>
            <a:r>
              <a:rPr lang="en-GB" sz="4000" u="sng" dirty="0">
                <a:ea typeface="+mn-lt"/>
                <a:cs typeface="+mn-lt"/>
              </a:rPr>
              <a:t>Deputy Speaker – Sol. USHA SHARMA </a:t>
            </a:r>
            <a:endParaRPr lang="en-GB" sz="4000" u="sng" dirty="0"/>
          </a:p>
          <a:p>
            <a:pPr>
              <a:buClr>
                <a:srgbClr val="262626"/>
              </a:buClr>
            </a:pPr>
            <a:r>
              <a:rPr lang="en-GB" sz="4000" u="sng" dirty="0"/>
              <a:t>Co-ordinator – Sol. SUNITA</a:t>
            </a:r>
          </a:p>
          <a:p>
            <a:pPr>
              <a:buClr>
                <a:srgbClr val="262626"/>
              </a:buClr>
            </a:pPr>
            <a:r>
              <a:rPr lang="en-GB" sz="4000" u="sng" dirty="0"/>
              <a:t>Secretary – Sol. SEEMA/GEETA</a:t>
            </a:r>
          </a:p>
          <a:p>
            <a:pPr>
              <a:buClr>
                <a:srgbClr val="262626"/>
              </a:buClr>
            </a:pPr>
            <a:endParaRPr lang="en-GB" sz="4000" u="sng" dirty="0"/>
          </a:p>
        </p:txBody>
      </p:sp>
    </p:spTree>
    <p:extLst>
      <p:ext uri="{BB962C8B-B14F-4D97-AF65-F5344CB8AC3E}">
        <p14:creationId xmlns:p14="http://schemas.microsoft.com/office/powerpoint/2010/main" val="2420529741"/>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7" name="Rectangle 16">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9" name="Rectangle 18">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1" name="Group 20">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22" name="Straight Connector 21">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hand holding ball">
            <a:extLst>
              <a:ext uri="{FF2B5EF4-FFF2-40B4-BE49-F238E27FC236}">
                <a16:creationId xmlns:a16="http://schemas.microsoft.com/office/drawing/2014/main" id="{091B734C-CBE0-8D4A-6162-B27FFE8514B7}"/>
              </a:ext>
            </a:extLst>
          </p:cNvPr>
          <p:cNvPicPr>
            <a:picLocks noChangeAspect="1"/>
          </p:cNvPicPr>
          <p:nvPr/>
        </p:nvPicPr>
        <p:blipFill rotWithShape="1">
          <a:blip r:embed="rId2"/>
          <a:srcRect r="-2" b="15479"/>
          <a:stretch/>
        </p:blipFill>
        <p:spPr>
          <a:xfrm>
            <a:off x="20" y="-22"/>
            <a:ext cx="12191977" cy="6858022"/>
          </a:xfrm>
          <a:prstGeom prst="rect">
            <a:avLst/>
          </a:prstGeom>
        </p:spPr>
      </p:pic>
      <p:sp>
        <p:nvSpPr>
          <p:cNvPr id="28" name="Rectangle 27">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2EC5B0-4987-3EF9-F469-4A68978CA296}"/>
              </a:ext>
            </a:extLst>
          </p:cNvPr>
          <p:cNvSpPr>
            <a:spLocks noGrp="1"/>
          </p:cNvSpPr>
          <p:nvPr>
            <p:ph type="title"/>
          </p:nvPr>
        </p:nvSpPr>
        <p:spPr>
          <a:xfrm>
            <a:off x="643466" y="643467"/>
            <a:ext cx="9507121" cy="3569242"/>
          </a:xfrm>
        </p:spPr>
        <p:txBody>
          <a:bodyPr vert="horz" lIns="91440" tIns="45720" rIns="91440" bIns="45720" rtlCol="0" anchor="t">
            <a:noAutofit/>
          </a:bodyPr>
          <a:lstStyle/>
          <a:p>
            <a:pPr>
              <a:lnSpc>
                <a:spcPct val="83000"/>
              </a:lnSpc>
            </a:pPr>
            <a:r>
              <a:rPr lang="en-US" sz="8000" cap="all" spc="-100" dirty="0">
                <a:solidFill>
                  <a:schemeClr val="bg1"/>
                </a:solidFill>
              </a:rPr>
              <a:t>Constituencies of Haryana</a:t>
            </a:r>
          </a:p>
        </p:txBody>
      </p:sp>
      <p:sp>
        <p:nvSpPr>
          <p:cNvPr id="30" name="Rectangle 29">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731935" y="1397930"/>
            <a:ext cx="6858003" cy="4062128"/>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9987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5" name="Rectangle 14">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7" name="Rectangle 16">
            <a:extLst>
              <a:ext uri="{FF2B5EF4-FFF2-40B4-BE49-F238E27FC236}">
                <a16:creationId xmlns:a16="http://schemas.microsoft.com/office/drawing/2014/main" id="{9664D085-C814-4D74-BCE0-2059F0DC0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DA5539E-D8B4-4F5A-B46F-C304F5D7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7FCC2E6-92BB-88EF-1E3C-AC9EAD2326D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a:p>
        </p:txBody>
      </p:sp>
      <p:graphicFrame>
        <p:nvGraphicFramePr>
          <p:cNvPr id="5" name="Content Placeholder 4">
            <a:extLst>
              <a:ext uri="{FF2B5EF4-FFF2-40B4-BE49-F238E27FC236}">
                <a16:creationId xmlns:a16="http://schemas.microsoft.com/office/drawing/2014/main" id="{3BF7B684-F5A7-B486-2EF3-551DBBE17048}"/>
              </a:ext>
            </a:extLst>
          </p:cNvPr>
          <p:cNvGraphicFramePr>
            <a:graphicFrameLocks noGrp="1"/>
          </p:cNvGraphicFramePr>
          <p:nvPr>
            <p:ph idx="1"/>
            <p:extLst>
              <p:ext uri="{D42A27DB-BD31-4B8C-83A1-F6EECF244321}">
                <p14:modId xmlns:p14="http://schemas.microsoft.com/office/powerpoint/2010/main" val="2512923266"/>
              </p:ext>
            </p:extLst>
          </p:nvPr>
        </p:nvGraphicFramePr>
        <p:xfrm>
          <a:off x="826253" y="-404214"/>
          <a:ext cx="10588922" cy="7027436"/>
        </p:xfrm>
        <a:graphic>
          <a:graphicData uri="http://schemas.openxmlformats.org/drawingml/2006/table">
            <a:tbl>
              <a:tblPr firstRow="1" bandRow="1">
                <a:noFill/>
                <a:tableStyleId>{5C22544A-7EE6-4342-B048-85BDC9FD1C3A}</a:tableStyleId>
              </a:tblPr>
              <a:tblGrid>
                <a:gridCol w="5684579">
                  <a:extLst>
                    <a:ext uri="{9D8B030D-6E8A-4147-A177-3AD203B41FA5}">
                      <a16:colId xmlns:a16="http://schemas.microsoft.com/office/drawing/2014/main" val="2017398936"/>
                    </a:ext>
                  </a:extLst>
                </a:gridCol>
                <a:gridCol w="4904343">
                  <a:extLst>
                    <a:ext uri="{9D8B030D-6E8A-4147-A177-3AD203B41FA5}">
                      <a16:colId xmlns:a16="http://schemas.microsoft.com/office/drawing/2014/main" val="1631519725"/>
                    </a:ext>
                  </a:extLst>
                </a:gridCol>
              </a:tblGrid>
              <a:tr h="498676">
                <a:tc>
                  <a:txBody>
                    <a:bodyPr/>
                    <a:lstStyle/>
                    <a:p>
                      <a:pPr marL="100584" algn="l" rtl="0" eaLnBrk="1" latinLnBrk="0" hangingPunct="1">
                        <a:spcBef>
                          <a:spcPts val="340"/>
                        </a:spcBef>
                        <a:spcAft>
                          <a:spcPts val="0"/>
                        </a:spcAft>
                      </a:pPr>
                      <a:r>
                        <a:rPr lang="en-IN" sz="1500" b="1" kern="1200" cap="all" spc="60" dirty="0">
                          <a:solidFill>
                            <a:schemeClr val="tx1"/>
                          </a:solidFill>
                          <a:effectLst/>
                        </a:rPr>
                        <a:t>SMPs</a:t>
                      </a:r>
                      <a:endParaRPr lang="en-IN" sz="1500" b="1" cap="all" spc="60" dirty="0">
                        <a:solidFill>
                          <a:schemeClr val="tx1"/>
                        </a:solidFill>
                        <a:effectLst/>
                      </a:endParaRPr>
                    </a:p>
                  </a:txBody>
                  <a:tcPr marL="0" marR="0" marT="113335" marB="113335" anchor="b">
                    <a:lnL w="12700" cmpd="sng">
                      <a:noFill/>
                    </a:lnL>
                    <a:lnR w="12700" cmpd="sng">
                      <a:noFill/>
                    </a:lnR>
                    <a:lnT w="12700" cmpd="sng">
                      <a:noFill/>
                    </a:lnT>
                    <a:lnB w="38100" cmpd="sng">
                      <a:noFill/>
                    </a:lnB>
                    <a:noFill/>
                  </a:tcPr>
                </a:tc>
                <a:tc>
                  <a:txBody>
                    <a:bodyPr/>
                    <a:lstStyle/>
                    <a:p>
                      <a:pPr marL="100584" algn="l" rtl="0" eaLnBrk="1" latinLnBrk="0" hangingPunct="1">
                        <a:spcBef>
                          <a:spcPts val="340"/>
                        </a:spcBef>
                        <a:spcAft>
                          <a:spcPts val="0"/>
                        </a:spcAft>
                      </a:pPr>
                      <a:r>
                        <a:rPr lang="en-IN" sz="1500" b="1" kern="1200" cap="all" spc="60" dirty="0">
                          <a:solidFill>
                            <a:schemeClr val="tx1"/>
                          </a:solidFill>
                          <a:effectLst/>
                        </a:rPr>
                        <a:t>CONSTITUENCIES</a:t>
                      </a:r>
                      <a:endParaRPr lang="en-IN" sz="1500" b="1" cap="all" spc="60" dirty="0">
                        <a:solidFill>
                          <a:schemeClr val="tx1"/>
                        </a:solidFill>
                        <a:effectLst/>
                      </a:endParaRPr>
                    </a:p>
                  </a:txBody>
                  <a:tcPr marL="0" marR="0" marT="113335" marB="113335" anchor="b">
                    <a:lnL w="12700" cmpd="sng">
                      <a:noFill/>
                    </a:lnL>
                    <a:lnR w="12700" cmpd="sng">
                      <a:noFill/>
                    </a:lnR>
                    <a:lnT w="12700" cmpd="sng">
                      <a:noFill/>
                    </a:lnT>
                    <a:lnB w="38100" cmpd="sng">
                      <a:noFill/>
                    </a:lnB>
                    <a:noFill/>
                  </a:tcPr>
                </a:tc>
                <a:extLst>
                  <a:ext uri="{0D108BD9-81ED-4DB2-BD59-A6C34878D82A}">
                    <a16:rowId xmlns:a16="http://schemas.microsoft.com/office/drawing/2014/main" val="1691333590"/>
                  </a:ext>
                </a:extLst>
              </a:tr>
              <a:tr h="460897">
                <a:tc>
                  <a:txBody>
                    <a:bodyPr/>
                    <a:lstStyle/>
                    <a:p>
                      <a:pPr marL="100584" algn="l" rtl="0" eaLnBrk="1" latinLnBrk="0" hangingPunct="1">
                        <a:spcBef>
                          <a:spcPts val="345"/>
                        </a:spcBef>
                        <a:spcAft>
                          <a:spcPts val="0"/>
                        </a:spcAft>
                      </a:pPr>
                      <a:r>
                        <a:rPr lang="en-IN" sz="2000" kern="1200" cap="none" spc="0" dirty="0">
                          <a:solidFill>
                            <a:schemeClr val="tx1"/>
                          </a:solidFill>
                          <a:effectLst/>
                        </a:rPr>
                        <a:t>AMBALA</a:t>
                      </a:r>
                      <a:endParaRPr lang="en-IN" sz="2000" cap="none" spc="0" dirty="0">
                        <a:solidFill>
                          <a:schemeClr val="tx1"/>
                        </a:solidFill>
                        <a:effectLst/>
                      </a:endParaRPr>
                    </a:p>
                  </a:txBody>
                  <a:tcPr marL="0" marR="0" marT="0" marB="113335" anchor="ctr">
                    <a:lnL w="12700" cap="flat" cmpd="sng" algn="ctr">
                      <a:noFill/>
                      <a:prstDash val="solid"/>
                    </a:lnL>
                    <a:lnR w="12700" cmpd="sng">
                      <a:noFill/>
                      <a:prstDash val="solid"/>
                    </a:lnR>
                    <a:lnT w="38100" cmpd="sng">
                      <a:noFill/>
                    </a:lnT>
                    <a:lnB w="12700" cmpd="sng">
                      <a:noFill/>
                      <a:prstDash val="solid"/>
                    </a:lnB>
                    <a:noFill/>
                  </a:tcPr>
                </a:tc>
                <a:tc>
                  <a:txBody>
                    <a:bodyPr/>
                    <a:lstStyle/>
                    <a:p>
                      <a:pPr marL="100584" algn="l" rtl="0" eaLnBrk="1" latinLnBrk="0" hangingPunct="1">
                        <a:spcBef>
                          <a:spcPts val="345"/>
                        </a:spcBef>
                        <a:spcAft>
                          <a:spcPts val="0"/>
                        </a:spcAft>
                      </a:pPr>
                      <a:r>
                        <a:rPr lang="en-IN" sz="2000" kern="1200" cap="none" spc="0">
                          <a:solidFill>
                            <a:schemeClr val="tx1"/>
                          </a:solidFill>
                          <a:effectLst/>
                        </a:rPr>
                        <a:t>SOL. KAMLA</a:t>
                      </a:r>
                      <a:endParaRPr lang="en-IN" sz="2000" cap="none" spc="0">
                        <a:solidFill>
                          <a:schemeClr val="tx1"/>
                        </a:solidFill>
                        <a:effectLst/>
                      </a:endParaRPr>
                    </a:p>
                  </a:txBody>
                  <a:tcPr marL="0" marR="0" marT="0" marB="113335"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2133025579"/>
                  </a:ext>
                </a:extLst>
              </a:tr>
              <a:tr h="460897">
                <a:tc>
                  <a:txBody>
                    <a:bodyPr/>
                    <a:lstStyle/>
                    <a:p>
                      <a:pPr marL="100584" algn="l" rtl="0" eaLnBrk="1" latinLnBrk="0" hangingPunct="1">
                        <a:spcBef>
                          <a:spcPts val="350"/>
                        </a:spcBef>
                        <a:spcAft>
                          <a:spcPts val="0"/>
                        </a:spcAft>
                      </a:pPr>
                      <a:r>
                        <a:rPr lang="en-IN" sz="2000" kern="1200" cap="none" spc="0" dirty="0">
                          <a:solidFill>
                            <a:schemeClr val="tx1"/>
                          </a:solidFill>
                          <a:effectLst/>
                        </a:rPr>
                        <a:t>AMBALA</a:t>
                      </a:r>
                    </a:p>
                    <a:p>
                      <a:pPr marL="100584" algn="l" rtl="0" eaLnBrk="1" latinLnBrk="0" hangingPunct="1">
                        <a:spcBef>
                          <a:spcPts val="350"/>
                        </a:spcBef>
                        <a:spcAft>
                          <a:spcPts val="0"/>
                        </a:spcAft>
                      </a:pPr>
                      <a:r>
                        <a:rPr lang="en-IN" sz="2000" kern="1200" cap="none" spc="0" dirty="0">
                          <a:solidFill>
                            <a:schemeClr val="tx1"/>
                          </a:solidFill>
                          <a:effectLst/>
                        </a:rPr>
                        <a:t>KURUKSHETRA</a:t>
                      </a:r>
                      <a:endParaRPr lang="en-IN" sz="2000" cap="none" spc="0" dirty="0">
                        <a:solidFill>
                          <a:schemeClr val="tx1"/>
                        </a:solidFill>
                        <a:effectLst/>
                      </a:endParaRPr>
                    </a:p>
                  </a:txBody>
                  <a:tcPr marL="0" marR="0" marT="0" marB="113335"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100584" algn="l" rtl="0" eaLnBrk="1" latinLnBrk="0" hangingPunct="1">
                        <a:spcBef>
                          <a:spcPts val="350"/>
                        </a:spcBef>
                        <a:spcAft>
                          <a:spcPts val="0"/>
                        </a:spcAft>
                      </a:pPr>
                      <a:r>
                        <a:rPr lang="en-IN" sz="2000" kern="1200" cap="none" spc="0" dirty="0">
                          <a:solidFill>
                            <a:schemeClr val="tx1"/>
                          </a:solidFill>
                          <a:effectLst/>
                        </a:rPr>
                        <a:t>SOL.GITA</a:t>
                      </a:r>
                    </a:p>
                    <a:p>
                      <a:pPr marL="100584" algn="l" rtl="0" eaLnBrk="1" latinLnBrk="0" hangingPunct="1">
                        <a:spcBef>
                          <a:spcPts val="350"/>
                        </a:spcBef>
                        <a:spcAft>
                          <a:spcPts val="0"/>
                        </a:spcAft>
                      </a:pPr>
                      <a:r>
                        <a:rPr lang="en-IN" sz="2000" kern="1200" cap="none" spc="0" dirty="0">
                          <a:solidFill>
                            <a:schemeClr val="tx1"/>
                          </a:solidFill>
                          <a:effectLst/>
                        </a:rPr>
                        <a:t>SOL. RICHA</a:t>
                      </a:r>
                      <a:endParaRPr lang="en-IN" sz="2000" cap="none" spc="0" dirty="0">
                        <a:solidFill>
                          <a:schemeClr val="tx1"/>
                        </a:solidFill>
                        <a:effectLst/>
                      </a:endParaRPr>
                    </a:p>
                  </a:txBody>
                  <a:tcPr marL="0" marR="0" marT="0" marB="113335"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593533401"/>
                  </a:ext>
                </a:extLst>
              </a:tr>
              <a:tr h="460897">
                <a:tc>
                  <a:txBody>
                    <a:bodyPr/>
                    <a:lstStyle/>
                    <a:p>
                      <a:pPr marL="100584" algn="l" rtl="0" eaLnBrk="1" latinLnBrk="0" hangingPunct="1">
                        <a:spcBef>
                          <a:spcPts val="355"/>
                        </a:spcBef>
                        <a:spcAft>
                          <a:spcPts val="0"/>
                        </a:spcAft>
                      </a:pPr>
                      <a:r>
                        <a:rPr lang="en-IN" sz="2000" kern="1200" cap="none" spc="0">
                          <a:solidFill>
                            <a:schemeClr val="tx1"/>
                          </a:solidFill>
                          <a:effectLst/>
                        </a:rPr>
                        <a:t>SIRSA</a:t>
                      </a:r>
                      <a:endParaRPr lang="en-IN" sz="2000" cap="none" spc="0">
                        <a:solidFill>
                          <a:schemeClr val="tx1"/>
                        </a:solidFill>
                        <a:effectLst/>
                      </a:endParaRPr>
                    </a:p>
                  </a:txBody>
                  <a:tcPr marL="0" marR="0" marT="0" marB="113335" anchor="ctr">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marL="100584" algn="l" rtl="0" eaLnBrk="1" latinLnBrk="0" hangingPunct="1">
                        <a:spcBef>
                          <a:spcPts val="355"/>
                        </a:spcBef>
                        <a:spcAft>
                          <a:spcPts val="0"/>
                        </a:spcAft>
                      </a:pPr>
                      <a:r>
                        <a:rPr lang="en-IN" sz="2000" kern="1200" cap="none" spc="0">
                          <a:solidFill>
                            <a:schemeClr val="tx1"/>
                          </a:solidFill>
                          <a:effectLst/>
                        </a:rPr>
                        <a:t>SOL. KAMLESH</a:t>
                      </a:r>
                      <a:endParaRPr lang="en-IN" sz="2000" cap="none" spc="0">
                        <a:solidFill>
                          <a:schemeClr val="tx1"/>
                        </a:solidFill>
                        <a:effectLst/>
                      </a:endParaRPr>
                    </a:p>
                  </a:txBody>
                  <a:tcPr marL="0" marR="0" marT="0" marB="113335"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69680766"/>
                  </a:ext>
                </a:extLst>
              </a:tr>
              <a:tr h="460897">
                <a:tc>
                  <a:txBody>
                    <a:bodyPr/>
                    <a:lstStyle/>
                    <a:p>
                      <a:pPr marL="100584" algn="l" rtl="0" eaLnBrk="1" latinLnBrk="0" hangingPunct="1">
                        <a:spcBef>
                          <a:spcPts val="360"/>
                        </a:spcBef>
                        <a:spcAft>
                          <a:spcPts val="0"/>
                        </a:spcAft>
                      </a:pPr>
                      <a:r>
                        <a:rPr lang="en-IN" sz="2000" kern="1200" cap="none" spc="0" dirty="0">
                          <a:solidFill>
                            <a:schemeClr val="tx1"/>
                          </a:solidFill>
                          <a:effectLst/>
                        </a:rPr>
                        <a:t>KARNAL </a:t>
                      </a:r>
                    </a:p>
                    <a:p>
                      <a:pPr marL="100584" algn="l" rtl="0" eaLnBrk="1" latinLnBrk="0" hangingPunct="1">
                        <a:spcBef>
                          <a:spcPts val="360"/>
                        </a:spcBef>
                        <a:spcAft>
                          <a:spcPts val="0"/>
                        </a:spcAft>
                      </a:pPr>
                      <a:r>
                        <a:rPr lang="en-IN" sz="2000" kern="1200" cap="none" spc="0" dirty="0">
                          <a:solidFill>
                            <a:schemeClr val="tx1"/>
                          </a:solidFill>
                          <a:effectLst/>
                        </a:rPr>
                        <a:t>HISSAR</a:t>
                      </a:r>
                      <a:endParaRPr lang="en-IN" sz="2000" cap="none" spc="0" dirty="0">
                        <a:solidFill>
                          <a:schemeClr val="tx1"/>
                        </a:solidFill>
                        <a:effectLst/>
                      </a:endParaRPr>
                    </a:p>
                  </a:txBody>
                  <a:tcPr marL="0" marR="0" marT="0" marB="113335"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100584" algn="l" rtl="0" eaLnBrk="1" latinLnBrk="0" hangingPunct="1">
                        <a:spcBef>
                          <a:spcPts val="360"/>
                        </a:spcBef>
                        <a:spcAft>
                          <a:spcPts val="0"/>
                        </a:spcAft>
                      </a:pPr>
                      <a:r>
                        <a:rPr lang="en-IN" sz="2000" kern="1200" cap="none" spc="0" dirty="0">
                          <a:solidFill>
                            <a:schemeClr val="tx1"/>
                          </a:solidFill>
                          <a:effectLst/>
                        </a:rPr>
                        <a:t>SOL.SHEELU</a:t>
                      </a:r>
                    </a:p>
                    <a:p>
                      <a:pPr marL="100584" algn="l" rtl="0" eaLnBrk="1" latinLnBrk="0" hangingPunct="1">
                        <a:spcBef>
                          <a:spcPts val="360"/>
                        </a:spcBef>
                        <a:spcAft>
                          <a:spcPts val="0"/>
                        </a:spcAft>
                      </a:pPr>
                      <a:r>
                        <a:rPr lang="en-IN" sz="2000" kern="1200" cap="none" spc="0" dirty="0">
                          <a:solidFill>
                            <a:schemeClr val="tx1"/>
                          </a:solidFill>
                          <a:effectLst/>
                        </a:rPr>
                        <a:t>SOL. RAJENDRA</a:t>
                      </a:r>
                      <a:endParaRPr lang="en-IN" sz="2000" cap="none" spc="0" dirty="0">
                        <a:solidFill>
                          <a:schemeClr val="tx1"/>
                        </a:solidFill>
                        <a:effectLst/>
                      </a:endParaRPr>
                    </a:p>
                  </a:txBody>
                  <a:tcPr marL="0" marR="0" marT="0" marB="113335"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1146356411"/>
                  </a:ext>
                </a:extLst>
              </a:tr>
              <a:tr h="460897">
                <a:tc>
                  <a:txBody>
                    <a:bodyPr/>
                    <a:lstStyle/>
                    <a:p>
                      <a:pPr marL="100584" algn="l" rtl="0" eaLnBrk="1" latinLnBrk="0" hangingPunct="1">
                        <a:spcBef>
                          <a:spcPts val="365"/>
                        </a:spcBef>
                        <a:spcAft>
                          <a:spcPts val="0"/>
                        </a:spcAft>
                      </a:pPr>
                      <a:r>
                        <a:rPr lang="en-IN" sz="2000" kern="1200" cap="none" spc="0">
                          <a:solidFill>
                            <a:schemeClr val="tx1"/>
                          </a:solidFill>
                          <a:effectLst/>
                        </a:rPr>
                        <a:t>KARNAL</a:t>
                      </a:r>
                      <a:endParaRPr lang="en-IN" sz="2000" cap="none" spc="0">
                        <a:solidFill>
                          <a:schemeClr val="tx1"/>
                        </a:solidFill>
                        <a:effectLst/>
                      </a:endParaRPr>
                    </a:p>
                  </a:txBody>
                  <a:tcPr marL="0" marR="0" marT="0" marB="113335" anchor="ctr">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marL="100584" algn="l" rtl="0" eaLnBrk="1" latinLnBrk="0" hangingPunct="1">
                        <a:spcBef>
                          <a:spcPts val="365"/>
                        </a:spcBef>
                        <a:spcAft>
                          <a:spcPts val="0"/>
                        </a:spcAft>
                      </a:pPr>
                      <a:r>
                        <a:rPr lang="en-IN" sz="2000" kern="1200" cap="none" spc="0">
                          <a:solidFill>
                            <a:schemeClr val="tx1"/>
                          </a:solidFill>
                          <a:effectLst/>
                        </a:rPr>
                        <a:t>SOL. USHA</a:t>
                      </a:r>
                      <a:endParaRPr lang="en-IN" sz="2000" cap="none" spc="0">
                        <a:solidFill>
                          <a:schemeClr val="tx1"/>
                        </a:solidFill>
                        <a:effectLst/>
                      </a:endParaRPr>
                    </a:p>
                  </a:txBody>
                  <a:tcPr marL="0" marR="0" marT="0" marB="113335"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174932411"/>
                  </a:ext>
                </a:extLst>
              </a:tr>
              <a:tr h="460897">
                <a:tc>
                  <a:txBody>
                    <a:bodyPr/>
                    <a:lstStyle/>
                    <a:p>
                      <a:pPr marL="100584" algn="l" rtl="0" eaLnBrk="1" latinLnBrk="0" hangingPunct="1">
                        <a:spcBef>
                          <a:spcPts val="370"/>
                        </a:spcBef>
                        <a:spcAft>
                          <a:spcPts val="0"/>
                        </a:spcAft>
                      </a:pPr>
                      <a:r>
                        <a:rPr lang="en-IN" sz="2000" kern="1200" cap="none" spc="0" dirty="0">
                          <a:solidFill>
                            <a:schemeClr val="tx1"/>
                          </a:solidFill>
                          <a:effectLst/>
                        </a:rPr>
                        <a:t>SONIPAT</a:t>
                      </a:r>
                    </a:p>
                    <a:p>
                      <a:pPr marL="100584" algn="l" rtl="0" eaLnBrk="1" latinLnBrk="0" hangingPunct="1">
                        <a:spcBef>
                          <a:spcPts val="370"/>
                        </a:spcBef>
                        <a:spcAft>
                          <a:spcPts val="0"/>
                        </a:spcAft>
                      </a:pPr>
                      <a:r>
                        <a:rPr lang="en-IN" sz="2000" kern="1200" cap="none" spc="0" dirty="0">
                          <a:solidFill>
                            <a:schemeClr val="tx1"/>
                          </a:solidFill>
                          <a:effectLst/>
                        </a:rPr>
                        <a:t>ROHTAK</a:t>
                      </a:r>
                      <a:endParaRPr lang="en-IN" sz="2000" cap="none" spc="0" dirty="0">
                        <a:solidFill>
                          <a:schemeClr val="tx1"/>
                        </a:solidFill>
                        <a:effectLst/>
                      </a:endParaRPr>
                    </a:p>
                  </a:txBody>
                  <a:tcPr marL="0" marR="0" marT="0" marB="113335"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100584" algn="l" rtl="0" eaLnBrk="1" latinLnBrk="0" hangingPunct="1">
                        <a:spcBef>
                          <a:spcPts val="370"/>
                        </a:spcBef>
                        <a:spcAft>
                          <a:spcPts val="0"/>
                        </a:spcAft>
                      </a:pPr>
                      <a:r>
                        <a:rPr lang="en-IN" sz="2000" kern="1200" cap="none" spc="0" dirty="0">
                          <a:solidFill>
                            <a:schemeClr val="tx1"/>
                          </a:solidFill>
                          <a:effectLst/>
                        </a:rPr>
                        <a:t>SOL. LATA</a:t>
                      </a:r>
                    </a:p>
                    <a:p>
                      <a:pPr marL="100584" algn="l" rtl="0" eaLnBrk="1" latinLnBrk="0" hangingPunct="1">
                        <a:spcBef>
                          <a:spcPts val="370"/>
                        </a:spcBef>
                        <a:spcAft>
                          <a:spcPts val="0"/>
                        </a:spcAft>
                      </a:pPr>
                      <a:r>
                        <a:rPr lang="en-IN" sz="2000" kern="1200" cap="none" spc="0" dirty="0">
                          <a:solidFill>
                            <a:schemeClr val="tx1"/>
                          </a:solidFill>
                          <a:effectLst/>
                        </a:rPr>
                        <a:t>RAJVEER</a:t>
                      </a:r>
                      <a:endParaRPr lang="en-IN" sz="2000" cap="none" spc="0" dirty="0">
                        <a:solidFill>
                          <a:schemeClr val="tx1"/>
                        </a:solidFill>
                        <a:effectLst/>
                      </a:endParaRPr>
                    </a:p>
                  </a:txBody>
                  <a:tcPr marL="0" marR="0" marT="0" marB="113335"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686137412"/>
                  </a:ext>
                </a:extLst>
              </a:tr>
              <a:tr h="460897">
                <a:tc>
                  <a:txBody>
                    <a:bodyPr/>
                    <a:lstStyle/>
                    <a:p>
                      <a:pPr marL="100584" algn="l" rtl="0" eaLnBrk="1" latinLnBrk="0" hangingPunct="1">
                        <a:spcBef>
                          <a:spcPts val="375"/>
                        </a:spcBef>
                        <a:spcAft>
                          <a:spcPts val="0"/>
                        </a:spcAft>
                      </a:pPr>
                      <a:r>
                        <a:rPr lang="en-IN" sz="2000" kern="1200" cap="none" spc="0">
                          <a:solidFill>
                            <a:schemeClr val="tx1"/>
                          </a:solidFill>
                          <a:effectLst/>
                        </a:rPr>
                        <a:t>ROHTAK</a:t>
                      </a:r>
                      <a:endParaRPr lang="en-IN" sz="2000" cap="none" spc="0">
                        <a:solidFill>
                          <a:schemeClr val="tx1"/>
                        </a:solidFill>
                        <a:effectLst/>
                      </a:endParaRPr>
                    </a:p>
                  </a:txBody>
                  <a:tcPr marL="0" marR="0" marT="0" marB="113335" anchor="ctr">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marL="100584" algn="l" rtl="0" eaLnBrk="1" latinLnBrk="0" hangingPunct="1">
                        <a:spcBef>
                          <a:spcPts val="375"/>
                        </a:spcBef>
                        <a:spcAft>
                          <a:spcPts val="0"/>
                        </a:spcAft>
                      </a:pPr>
                      <a:r>
                        <a:rPr lang="en-IN" sz="2000" kern="1200" cap="none" spc="0">
                          <a:solidFill>
                            <a:schemeClr val="tx1"/>
                          </a:solidFill>
                          <a:effectLst/>
                        </a:rPr>
                        <a:t>SOL. KAJAL</a:t>
                      </a:r>
                      <a:endParaRPr lang="en-IN" sz="2000" cap="none" spc="0">
                        <a:solidFill>
                          <a:schemeClr val="tx1"/>
                        </a:solidFill>
                        <a:effectLst/>
                      </a:endParaRPr>
                    </a:p>
                  </a:txBody>
                  <a:tcPr marL="0" marR="0" marT="0" marB="113335"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682422736"/>
                  </a:ext>
                </a:extLst>
              </a:tr>
              <a:tr h="460897">
                <a:tc>
                  <a:txBody>
                    <a:bodyPr/>
                    <a:lstStyle/>
                    <a:p>
                      <a:pPr marL="100584" algn="l" rtl="0" eaLnBrk="1" latinLnBrk="0" hangingPunct="1">
                        <a:spcBef>
                          <a:spcPts val="375"/>
                        </a:spcBef>
                        <a:spcAft>
                          <a:spcPts val="0"/>
                        </a:spcAft>
                      </a:pPr>
                      <a:r>
                        <a:rPr lang="en-IN" sz="2000" kern="1200" cap="none" spc="0" dirty="0">
                          <a:solidFill>
                            <a:schemeClr val="tx1"/>
                          </a:solidFill>
                          <a:effectLst/>
                        </a:rPr>
                        <a:t>BHIWANI-MAHENDARGARH</a:t>
                      </a:r>
                    </a:p>
                    <a:p>
                      <a:pPr marL="100584" algn="l" rtl="0" eaLnBrk="1" latinLnBrk="0" hangingPunct="1">
                        <a:spcBef>
                          <a:spcPts val="375"/>
                        </a:spcBef>
                        <a:spcAft>
                          <a:spcPts val="0"/>
                        </a:spcAft>
                      </a:pPr>
                      <a:r>
                        <a:rPr lang="en-IN" sz="2000" kern="1200" cap="none" spc="0" dirty="0">
                          <a:solidFill>
                            <a:schemeClr val="tx1"/>
                          </a:solidFill>
                          <a:effectLst/>
                        </a:rPr>
                        <a:t>SIRSA</a:t>
                      </a:r>
                      <a:endParaRPr lang="en-IN" sz="2000" cap="none" spc="0" dirty="0">
                        <a:solidFill>
                          <a:schemeClr val="tx1"/>
                        </a:solidFill>
                        <a:effectLst/>
                      </a:endParaRPr>
                    </a:p>
                  </a:txBody>
                  <a:tcPr marL="0" marR="0" marT="0" marB="113335"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100584" algn="l" rtl="0" eaLnBrk="1" latinLnBrk="0" hangingPunct="1">
                        <a:spcBef>
                          <a:spcPts val="375"/>
                        </a:spcBef>
                        <a:spcAft>
                          <a:spcPts val="0"/>
                        </a:spcAft>
                      </a:pPr>
                      <a:r>
                        <a:rPr lang="en-IN" sz="2000" kern="1200" cap="none" spc="0" dirty="0">
                          <a:solidFill>
                            <a:schemeClr val="tx1"/>
                          </a:solidFill>
                          <a:effectLst/>
                        </a:rPr>
                        <a:t>SOL. SEEMA</a:t>
                      </a:r>
                    </a:p>
                    <a:p>
                      <a:pPr marL="100584" algn="l" rtl="0" eaLnBrk="1" latinLnBrk="0" hangingPunct="1">
                        <a:spcBef>
                          <a:spcPts val="375"/>
                        </a:spcBef>
                        <a:spcAft>
                          <a:spcPts val="0"/>
                        </a:spcAft>
                      </a:pPr>
                      <a:r>
                        <a:rPr lang="en-IN" sz="2000" kern="1200" cap="none" spc="0" dirty="0">
                          <a:solidFill>
                            <a:schemeClr val="tx1"/>
                          </a:solidFill>
                          <a:effectLst/>
                        </a:rPr>
                        <a:t>SOL. MAMTA</a:t>
                      </a:r>
                      <a:endParaRPr lang="en-IN" sz="2000" cap="none" spc="0" dirty="0">
                        <a:solidFill>
                          <a:schemeClr val="tx1"/>
                        </a:solidFill>
                        <a:effectLst/>
                      </a:endParaRPr>
                    </a:p>
                  </a:txBody>
                  <a:tcPr marL="0" marR="0" marT="0" marB="113335"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1308577529"/>
                  </a:ext>
                </a:extLst>
              </a:tr>
              <a:tr h="460897">
                <a:tc>
                  <a:txBody>
                    <a:bodyPr/>
                    <a:lstStyle/>
                    <a:p>
                      <a:pPr marL="100584" algn="l" rtl="0" eaLnBrk="1" latinLnBrk="0" hangingPunct="1">
                        <a:spcBef>
                          <a:spcPts val="380"/>
                        </a:spcBef>
                        <a:spcAft>
                          <a:spcPts val="0"/>
                        </a:spcAft>
                      </a:pPr>
                      <a:r>
                        <a:rPr lang="en-IN" sz="2000" kern="1200" cap="none" spc="0">
                          <a:solidFill>
                            <a:schemeClr val="tx1"/>
                          </a:solidFill>
                          <a:effectLst/>
                        </a:rPr>
                        <a:t>GURGAON</a:t>
                      </a:r>
                      <a:endParaRPr lang="en-IN" sz="2000" cap="none" spc="0">
                        <a:solidFill>
                          <a:schemeClr val="tx1"/>
                        </a:solidFill>
                        <a:effectLst/>
                      </a:endParaRPr>
                    </a:p>
                  </a:txBody>
                  <a:tcPr marL="0" marR="0" marT="0" marB="113335" anchor="ctr">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marL="100584" algn="l" rtl="0" eaLnBrk="1" latinLnBrk="0" hangingPunct="1">
                        <a:spcBef>
                          <a:spcPts val="380"/>
                        </a:spcBef>
                        <a:spcAft>
                          <a:spcPts val="0"/>
                        </a:spcAft>
                      </a:pPr>
                      <a:r>
                        <a:rPr lang="en-IN" sz="2000" kern="1200" cap="none" spc="0">
                          <a:solidFill>
                            <a:schemeClr val="tx1"/>
                          </a:solidFill>
                          <a:effectLst/>
                        </a:rPr>
                        <a:t>SOL. NEELAM SHARMA</a:t>
                      </a:r>
                      <a:endParaRPr lang="en-IN" sz="2000" cap="none" spc="0">
                        <a:solidFill>
                          <a:schemeClr val="tx1"/>
                        </a:solidFill>
                        <a:effectLst/>
                      </a:endParaRPr>
                    </a:p>
                  </a:txBody>
                  <a:tcPr marL="0" marR="0" marT="0" marB="113335"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543454809"/>
                  </a:ext>
                </a:extLst>
              </a:tr>
              <a:tr h="460897">
                <a:tc>
                  <a:txBody>
                    <a:bodyPr/>
                    <a:lstStyle/>
                    <a:p>
                      <a:pPr marL="100584" algn="l" rtl="0" eaLnBrk="1" latinLnBrk="0" hangingPunct="1">
                        <a:spcBef>
                          <a:spcPts val="390"/>
                        </a:spcBef>
                        <a:spcAft>
                          <a:spcPts val="0"/>
                        </a:spcAft>
                      </a:pPr>
                      <a:r>
                        <a:rPr lang="en-IN" sz="2000" kern="1200" cap="none" spc="0" dirty="0">
                          <a:solidFill>
                            <a:schemeClr val="tx1"/>
                          </a:solidFill>
                          <a:effectLst/>
                        </a:rPr>
                        <a:t>FARIDABAD</a:t>
                      </a:r>
                    </a:p>
                    <a:p>
                      <a:pPr marL="100584" algn="l" rtl="0" eaLnBrk="1" latinLnBrk="0" hangingPunct="1">
                        <a:spcBef>
                          <a:spcPts val="390"/>
                        </a:spcBef>
                        <a:spcAft>
                          <a:spcPts val="0"/>
                        </a:spcAft>
                      </a:pPr>
                      <a:r>
                        <a:rPr lang="en-IN" sz="2000" kern="1200" cap="none" spc="0" dirty="0">
                          <a:solidFill>
                            <a:schemeClr val="tx1"/>
                          </a:solidFill>
                          <a:effectLst/>
                        </a:rPr>
                        <a:t>GURUGRAM</a:t>
                      </a:r>
                      <a:endParaRPr lang="en-IN" sz="2000" cap="none" spc="0" dirty="0">
                        <a:solidFill>
                          <a:schemeClr val="tx1"/>
                        </a:solidFill>
                        <a:effectLst/>
                      </a:endParaRPr>
                    </a:p>
                  </a:txBody>
                  <a:tcPr marL="0" marR="0" marT="0" marB="113335"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100584" algn="l" rtl="0" eaLnBrk="1" latinLnBrk="0" hangingPunct="1">
                        <a:spcBef>
                          <a:spcPts val="390"/>
                        </a:spcBef>
                        <a:spcAft>
                          <a:spcPts val="0"/>
                        </a:spcAft>
                      </a:pPr>
                      <a:r>
                        <a:rPr lang="en-IN" sz="2000" kern="1200" cap="none" spc="0" dirty="0">
                          <a:solidFill>
                            <a:schemeClr val="tx1"/>
                          </a:solidFill>
                          <a:effectLst/>
                        </a:rPr>
                        <a:t>SOL. USHA  SHARMA</a:t>
                      </a:r>
                    </a:p>
                    <a:p>
                      <a:pPr marL="100584" algn="l" rtl="0" eaLnBrk="1" latinLnBrk="0" hangingPunct="1">
                        <a:spcBef>
                          <a:spcPts val="390"/>
                        </a:spcBef>
                        <a:spcAft>
                          <a:spcPts val="0"/>
                        </a:spcAft>
                      </a:pPr>
                      <a:r>
                        <a:rPr lang="en-IN" sz="2000" kern="1200" cap="none" spc="0" dirty="0">
                          <a:solidFill>
                            <a:schemeClr val="tx1"/>
                          </a:solidFill>
                          <a:effectLst/>
                        </a:rPr>
                        <a:t>SOL.</a:t>
                      </a:r>
                      <a:r>
                        <a:rPr lang="en-IN" sz="2000" kern="1200" cap="none" spc="0" baseline="0" dirty="0">
                          <a:solidFill>
                            <a:schemeClr val="tx1"/>
                          </a:solidFill>
                          <a:effectLst/>
                        </a:rPr>
                        <a:t> SUNITA  CALESTIO</a:t>
                      </a:r>
                      <a:endParaRPr lang="en-IN" sz="2000" kern="1200" cap="none" spc="0" dirty="0">
                        <a:solidFill>
                          <a:schemeClr val="tx1"/>
                        </a:solidFill>
                        <a:effectLst/>
                      </a:endParaRPr>
                    </a:p>
                    <a:p>
                      <a:pPr marL="100584" algn="l" rtl="0" eaLnBrk="1" latinLnBrk="0" hangingPunct="1">
                        <a:spcBef>
                          <a:spcPts val="390"/>
                        </a:spcBef>
                        <a:spcAft>
                          <a:spcPts val="0"/>
                        </a:spcAft>
                      </a:pPr>
                      <a:endParaRPr lang="en-IN" sz="2000" cap="none" spc="0" dirty="0">
                        <a:solidFill>
                          <a:schemeClr val="tx1"/>
                        </a:solidFill>
                        <a:effectLst/>
                      </a:endParaRPr>
                    </a:p>
                  </a:txBody>
                  <a:tcPr marL="0" marR="0" marT="0" marB="113335"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4152173266"/>
                  </a:ext>
                </a:extLst>
              </a:tr>
            </a:tbl>
          </a:graphicData>
        </a:graphic>
      </p:graphicFrame>
    </p:spTree>
    <p:extLst>
      <p:ext uri="{BB962C8B-B14F-4D97-AF65-F5344CB8AC3E}">
        <p14:creationId xmlns:p14="http://schemas.microsoft.com/office/powerpoint/2010/main" val="1954094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47D23-25E7-C029-4F7F-8CEEB830C67A}"/>
              </a:ext>
            </a:extLst>
          </p:cNvPr>
          <p:cNvSpPr>
            <a:spLocks noGrp="1"/>
          </p:cNvSpPr>
          <p:nvPr>
            <p:ph type="title"/>
          </p:nvPr>
        </p:nvSpPr>
        <p:spPr>
          <a:xfrm>
            <a:off x="925032" y="4519486"/>
            <a:ext cx="10366743" cy="1054907"/>
          </a:xfrm>
        </p:spPr>
        <p:txBody>
          <a:bodyPr vert="horz" lIns="91440" tIns="45720" rIns="91440" bIns="45720" rtlCol="0" anchor="ctr">
            <a:noAutofit/>
          </a:bodyPr>
          <a:lstStyle/>
          <a:p>
            <a:pPr algn="ctr">
              <a:lnSpc>
                <a:spcPct val="83000"/>
              </a:lnSpc>
            </a:pPr>
            <a:r>
              <a:rPr lang="en-US" sz="5400" i="0" cap="all" spc="-100" dirty="0">
                <a:solidFill>
                  <a:schemeClr val="bg1"/>
                </a:solidFill>
              </a:rPr>
              <a:t>SMLAs Constituencies and Incumbents</a:t>
            </a:r>
          </a:p>
        </p:txBody>
      </p:sp>
      <p:pic>
        <p:nvPicPr>
          <p:cNvPr id="4" name="Picture 4" descr="Text&#10;&#10;Description automatically generated">
            <a:extLst>
              <a:ext uri="{FF2B5EF4-FFF2-40B4-BE49-F238E27FC236}">
                <a16:creationId xmlns:a16="http://schemas.microsoft.com/office/drawing/2014/main" id="{38301165-9B70-9C7A-F92B-E55476F1161B}"/>
              </a:ext>
            </a:extLst>
          </p:cNvPr>
          <p:cNvPicPr>
            <a:picLocks noGrp="1" noChangeAspect="1"/>
          </p:cNvPicPr>
          <p:nvPr>
            <p:ph idx="1"/>
          </p:nvPr>
        </p:nvPicPr>
        <p:blipFill>
          <a:blip r:embed="rId3"/>
          <a:stretch>
            <a:fillRect/>
          </a:stretch>
        </p:blipFill>
        <p:spPr>
          <a:xfrm>
            <a:off x="2198805" y="645106"/>
            <a:ext cx="7781382" cy="3229275"/>
          </a:xfrm>
          <a:prstGeom prst="rect">
            <a:avLst/>
          </a:prstGeom>
        </p:spPr>
      </p:pic>
      <p:sp>
        <p:nvSpPr>
          <p:cNvPr id="28" name="Rectangle 27">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501" y="4212709"/>
            <a:ext cx="10905302" cy="1997060"/>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30" name="Rectangle 29">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348" y="4379135"/>
            <a:ext cx="10579608" cy="1664208"/>
          </a:xfrm>
          <a:prstGeom prst="rect">
            <a:avLst/>
          </a:prstGeom>
          <a:noFill/>
          <a:ln w="6350" cap="sq" cmpd="sng" algn="ctr">
            <a:solidFill>
              <a:schemeClr val="bg1"/>
            </a:solidFill>
            <a:prstDash val="solid"/>
            <a:miter lim="800000"/>
          </a:ln>
          <a:effectLst/>
        </p:spPr>
      </p:sp>
    </p:spTree>
    <p:extLst>
      <p:ext uri="{BB962C8B-B14F-4D97-AF65-F5344CB8AC3E}">
        <p14:creationId xmlns:p14="http://schemas.microsoft.com/office/powerpoint/2010/main" val="3340869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3" name="Rectangle 12">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5" name="Rectangle 14">
            <a:extLst>
              <a:ext uri="{FF2B5EF4-FFF2-40B4-BE49-F238E27FC236}">
                <a16:creationId xmlns:a16="http://schemas.microsoft.com/office/drawing/2014/main" id="{9664D085-C814-4D74-BCE0-2059F0DC0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549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DA5539E-D8B4-4F5A-B46F-C304F5D7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Table&#10;&#10;Description automatically generated">
            <a:extLst>
              <a:ext uri="{FF2B5EF4-FFF2-40B4-BE49-F238E27FC236}">
                <a16:creationId xmlns:a16="http://schemas.microsoft.com/office/drawing/2014/main" id="{CB220546-B280-A922-A4C5-279DF668AB9B}"/>
              </a:ext>
            </a:extLst>
          </p:cNvPr>
          <p:cNvPicPr>
            <a:picLocks noGrp="1" noChangeAspect="1"/>
          </p:cNvPicPr>
          <p:nvPr>
            <p:ph idx="1"/>
          </p:nvPr>
        </p:nvPicPr>
        <p:blipFill>
          <a:blip r:embed="rId2"/>
          <a:stretch>
            <a:fillRect/>
          </a:stretch>
        </p:blipFill>
        <p:spPr>
          <a:xfrm>
            <a:off x="475935" y="483212"/>
            <a:ext cx="11249537" cy="5891576"/>
          </a:xfrm>
          <a:prstGeom prst="rect">
            <a:avLst/>
          </a:prstGeom>
        </p:spPr>
      </p:pic>
    </p:spTree>
    <p:extLst>
      <p:ext uri="{BB962C8B-B14F-4D97-AF65-F5344CB8AC3E}">
        <p14:creationId xmlns:p14="http://schemas.microsoft.com/office/powerpoint/2010/main" val="3899490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3" name="Rectangle 12">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5" name="Rectangle 14">
            <a:extLst>
              <a:ext uri="{FF2B5EF4-FFF2-40B4-BE49-F238E27FC236}">
                <a16:creationId xmlns:a16="http://schemas.microsoft.com/office/drawing/2014/main" id="{9664D085-C814-4D74-BCE0-2059F0DC0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1E5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DA5539E-D8B4-4F5A-B46F-C304F5D7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able&#10;&#10;Description automatically generated">
            <a:extLst>
              <a:ext uri="{FF2B5EF4-FFF2-40B4-BE49-F238E27FC236}">
                <a16:creationId xmlns:a16="http://schemas.microsoft.com/office/drawing/2014/main" id="{59C4016A-9CC4-FEC6-4E87-ECDFE1053B7F}"/>
              </a:ext>
            </a:extLst>
          </p:cNvPr>
          <p:cNvPicPr>
            <a:picLocks noGrp="1" noChangeAspect="1"/>
          </p:cNvPicPr>
          <p:nvPr>
            <p:ph idx="1"/>
          </p:nvPr>
        </p:nvPicPr>
        <p:blipFill>
          <a:blip r:embed="rId2"/>
          <a:stretch>
            <a:fillRect/>
          </a:stretch>
        </p:blipFill>
        <p:spPr>
          <a:xfrm>
            <a:off x="478996" y="483212"/>
            <a:ext cx="11234008" cy="5891576"/>
          </a:xfrm>
          <a:prstGeom prst="rect">
            <a:avLst/>
          </a:prstGeom>
        </p:spPr>
      </p:pic>
    </p:spTree>
    <p:extLst>
      <p:ext uri="{BB962C8B-B14F-4D97-AF65-F5344CB8AC3E}">
        <p14:creationId xmlns:p14="http://schemas.microsoft.com/office/powerpoint/2010/main" val="2088310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693" y="-243408"/>
            <a:ext cx="12481385" cy="7272808"/>
          </a:xfrm>
          <a:prstGeom prst="rect">
            <a:avLst/>
          </a:prstGeom>
        </p:spPr>
      </p:pic>
      <p:sp>
        <p:nvSpPr>
          <p:cNvPr id="3" name="TextBox 2"/>
          <p:cNvSpPr txBox="1"/>
          <p:nvPr/>
        </p:nvSpPr>
        <p:spPr>
          <a:xfrm>
            <a:off x="1780085" y="2780929"/>
            <a:ext cx="8736971" cy="1200329"/>
          </a:xfrm>
          <a:prstGeom prst="rect">
            <a:avLst/>
          </a:prstGeom>
          <a:noFill/>
        </p:spPr>
        <p:txBody>
          <a:bodyPr wrap="square" rtlCol="0">
            <a:spAutoFit/>
          </a:bodyPr>
          <a:lstStyle/>
          <a:p>
            <a:pPr algn="ctr"/>
            <a:r>
              <a:rPr lang="en-IN" sz="3600" b="1" dirty="0">
                <a:solidFill>
                  <a:srgbClr val="C00000"/>
                </a:solidFill>
                <a:latin typeface="Pristina" pitchFamily="66" charset="0"/>
              </a:rPr>
              <a:t>Haryana Troop Church Report </a:t>
            </a:r>
          </a:p>
          <a:p>
            <a:pPr algn="ctr"/>
            <a:r>
              <a:rPr lang="en-IN" sz="3600" b="1" dirty="0">
                <a:solidFill>
                  <a:srgbClr val="C00000"/>
                </a:solidFill>
                <a:latin typeface="Pristina" pitchFamily="66" charset="0"/>
              </a:rPr>
              <a:t>APRIL   2024</a:t>
            </a:r>
          </a:p>
        </p:txBody>
      </p:sp>
    </p:spTree>
    <p:extLst>
      <p:ext uri="{BB962C8B-B14F-4D97-AF65-F5344CB8AC3E}">
        <p14:creationId xmlns:p14="http://schemas.microsoft.com/office/powerpoint/2010/main" val="1143985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3" name="Rectangle 52">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55" name="Rectangle 54">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57" name="Rectangle 56">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 name="Group 58">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60" name="Straight Connector 59">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64" name="Rectangle 63">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8" name="Rectangle 67">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72" name="Rectangle 71">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E3476A8A-47E5-4C73-9F92-86C59D249047}"/>
              </a:ext>
            </a:extLst>
          </p:cNvPr>
          <p:cNvSpPr>
            <a:spLocks noGrp="1"/>
          </p:cNvSpPr>
          <p:nvPr>
            <p:ph type="title"/>
          </p:nvPr>
        </p:nvSpPr>
        <p:spPr>
          <a:xfrm>
            <a:off x="1256493" y="1559768"/>
            <a:ext cx="2978281" cy="3135379"/>
          </a:xfrm>
        </p:spPr>
        <p:txBody>
          <a:bodyPr vert="horz" lIns="91440" tIns="45720" rIns="91440" bIns="45720" rtlCol="0" anchor="ctr">
            <a:normAutofit/>
          </a:bodyPr>
          <a:lstStyle/>
          <a:p>
            <a:pPr algn="ctr">
              <a:lnSpc>
                <a:spcPct val="83000"/>
              </a:lnSpc>
            </a:pPr>
            <a:r>
              <a:rPr lang="en-US" sz="4800" i="0" cap="all" spc="-100">
                <a:solidFill>
                  <a:schemeClr val="bg1"/>
                </a:solidFill>
              </a:rPr>
              <a:t>TROOP CHURCH</a:t>
            </a:r>
            <a:endParaRPr lang="en-US" sz="4800" cap="all" spc="-100">
              <a:solidFill>
                <a:schemeClr val="bg1"/>
              </a:solidFill>
            </a:endParaRPr>
          </a:p>
          <a:p>
            <a:pPr algn="ctr">
              <a:lnSpc>
                <a:spcPct val="83000"/>
              </a:lnSpc>
            </a:pPr>
            <a:endParaRPr lang="en-US" sz="4800" cap="all" spc="-100">
              <a:solidFill>
                <a:schemeClr val="bg1"/>
              </a:solidFill>
            </a:endParaRPr>
          </a:p>
        </p:txBody>
      </p:sp>
      <p:pic>
        <p:nvPicPr>
          <p:cNvPr id="4" name="Picture 4" descr="A picture containing text, clipart&#10;&#10;Description automatically generated">
            <a:extLst>
              <a:ext uri="{FF2B5EF4-FFF2-40B4-BE49-F238E27FC236}">
                <a16:creationId xmlns:a16="http://schemas.microsoft.com/office/drawing/2014/main" id="{FDBDFC23-9E27-43ED-8875-C61B4B1CCB30}"/>
              </a:ext>
            </a:extLst>
          </p:cNvPr>
          <p:cNvPicPr>
            <a:picLocks noGrp="1" noChangeAspect="1"/>
          </p:cNvPicPr>
          <p:nvPr>
            <p:ph idx="1"/>
          </p:nvPr>
        </p:nvPicPr>
        <p:blipFill>
          <a:blip r:embed="rId3"/>
          <a:stretch>
            <a:fillRect/>
          </a:stretch>
        </p:blipFill>
        <p:spPr>
          <a:xfrm>
            <a:off x="6450774" y="1536436"/>
            <a:ext cx="4503323" cy="4509936"/>
          </a:xfrm>
          <a:prstGeom prst="rect">
            <a:avLst/>
          </a:prstGeom>
        </p:spPr>
      </p:pic>
      <p:sp>
        <p:nvSpPr>
          <p:cNvPr id="74" name="Rectangle 73">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1350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D879A56-BA4A-47BE-B8EA-643910D696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26" name="Rectangle 25">
            <a:extLst>
              <a:ext uri="{FF2B5EF4-FFF2-40B4-BE49-F238E27FC236}">
                <a16:creationId xmlns:a16="http://schemas.microsoft.com/office/drawing/2014/main" id="{68E7D62B-6F82-4DD0-9764-C143AEAAC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8CE7F8F7-6030-2366-5498-8AC00DBA4934}"/>
              </a:ext>
            </a:extLst>
          </p:cNvPr>
          <p:cNvSpPr>
            <a:spLocks noGrp="1"/>
          </p:cNvSpPr>
          <p:nvPr>
            <p:ph type="title"/>
          </p:nvPr>
        </p:nvSpPr>
        <p:spPr>
          <a:xfrm>
            <a:off x="5353249" y="1348844"/>
            <a:ext cx="5716338" cy="3042706"/>
          </a:xfrm>
        </p:spPr>
        <p:txBody>
          <a:bodyPr vert="horz" lIns="91440" tIns="45720" rIns="91440" bIns="45720" rtlCol="0" anchor="ctr">
            <a:normAutofit/>
          </a:bodyPr>
          <a:lstStyle/>
          <a:p>
            <a:pPr algn="ctr">
              <a:lnSpc>
                <a:spcPct val="83000"/>
              </a:lnSpc>
            </a:pPr>
            <a:r>
              <a:rPr lang="en-US" sz="2900" i="0" cap="all" spc="-100"/>
              <a:t>Be fruitful, multiply and fill the Earth</a:t>
            </a:r>
          </a:p>
          <a:p>
            <a:pPr algn="ctr">
              <a:lnSpc>
                <a:spcPct val="83000"/>
              </a:lnSpc>
            </a:pPr>
            <a:endParaRPr lang="en-US" sz="2900" i="0" cap="all" spc="-100"/>
          </a:p>
          <a:p>
            <a:pPr algn="ctr">
              <a:lnSpc>
                <a:spcPct val="83000"/>
              </a:lnSpc>
            </a:pPr>
            <a:r>
              <a:rPr lang="en-US" sz="2900" i="0" cap="all" spc="-100"/>
              <a:t>Genesis 1:28</a:t>
            </a:r>
          </a:p>
        </p:txBody>
      </p:sp>
      <p:pic>
        <p:nvPicPr>
          <p:cNvPr id="4" name="Picture 4" descr="Map&#10;&#10;Description automatically generated">
            <a:extLst>
              <a:ext uri="{FF2B5EF4-FFF2-40B4-BE49-F238E27FC236}">
                <a16:creationId xmlns:a16="http://schemas.microsoft.com/office/drawing/2014/main" id="{4246FDBE-65E0-7E07-E758-272507776BEA}"/>
              </a:ext>
            </a:extLst>
          </p:cNvPr>
          <p:cNvPicPr>
            <a:picLocks noGrp="1" noChangeAspect="1"/>
          </p:cNvPicPr>
          <p:nvPr>
            <p:ph idx="1"/>
          </p:nvPr>
        </p:nvPicPr>
        <p:blipFill rotWithShape="1">
          <a:blip r:embed="rId2"/>
          <a:srcRect l="2865"/>
          <a:stretch/>
        </p:blipFill>
        <p:spPr>
          <a:xfrm>
            <a:off x="616737" y="621793"/>
            <a:ext cx="4376501" cy="5614416"/>
          </a:xfrm>
          <a:prstGeom prst="rect">
            <a:avLst/>
          </a:prstGeom>
        </p:spPr>
      </p:pic>
      <p:sp>
        <p:nvSpPr>
          <p:cNvPr id="28" name="Rectangle 27">
            <a:extLst>
              <a:ext uri="{FF2B5EF4-FFF2-40B4-BE49-F238E27FC236}">
                <a16:creationId xmlns:a16="http://schemas.microsoft.com/office/drawing/2014/main" id="{9C283B92-B6AF-4FE0-AF35-F51A67905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51298"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a:extLst>
              <a:ext uri="{FF2B5EF4-FFF2-40B4-BE49-F238E27FC236}">
                <a16:creationId xmlns:a16="http://schemas.microsoft.com/office/drawing/2014/main" id="{9B60A8CB-176B-4FD6-AD24-9D98027E5C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171CA5D-A004-471D-81F2-0B1381DE61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23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682D131-57BB-442B-BD9B-8F06D2B230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52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9308" y="2014151"/>
            <a:ext cx="10013092" cy="4304353"/>
          </a:xfrm>
        </p:spPr>
        <p:txBody>
          <a:bodyPr/>
          <a:lstStyle/>
          <a:p>
            <a:r>
              <a:rPr lang="en-IN" dirty="0"/>
              <a:t>LEADER : SOL.SWEETY</a:t>
            </a:r>
            <a:br>
              <a:rPr lang="en-IN" dirty="0"/>
            </a:br>
            <a:r>
              <a:rPr lang="en-IN" dirty="0"/>
              <a:t>DATE: 01/04/24 TO 08/04/24</a:t>
            </a:r>
            <a:br>
              <a:rPr lang="en-IN" dirty="0"/>
            </a:br>
            <a:r>
              <a:rPr lang="en-IN" dirty="0"/>
              <a:t>TIME : 12:00 TO 1:30 PM</a:t>
            </a:r>
            <a:br>
              <a:rPr lang="en-IN" dirty="0"/>
            </a:br>
            <a:r>
              <a:rPr lang="en-IN" dirty="0"/>
              <a:t>MEMBERS : 10- 11</a:t>
            </a:r>
          </a:p>
        </p:txBody>
      </p:sp>
      <p:sp>
        <p:nvSpPr>
          <p:cNvPr id="3" name="Subtitle 2"/>
          <p:cNvSpPr>
            <a:spLocks noGrp="1"/>
          </p:cNvSpPr>
          <p:nvPr>
            <p:ph type="subTitle" idx="1"/>
          </p:nvPr>
        </p:nvSpPr>
        <p:spPr>
          <a:xfrm>
            <a:off x="976184" y="580768"/>
            <a:ext cx="10606216" cy="1309816"/>
          </a:xfrm>
        </p:spPr>
        <p:txBody>
          <a:bodyPr>
            <a:normAutofit/>
          </a:bodyPr>
          <a:lstStyle/>
          <a:p>
            <a:r>
              <a:rPr lang="en-IN" sz="3600" dirty="0">
                <a:solidFill>
                  <a:srgbClr val="FF0000"/>
                </a:solidFill>
              </a:rPr>
              <a:t>                  PETER  TROOP  CHURCH</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16922" y="609600"/>
            <a:ext cx="5881501" cy="1323439"/>
          </a:xfrm>
          <a:prstGeom prst="rect">
            <a:avLst/>
          </a:prstGeom>
          <a:noFill/>
        </p:spPr>
        <p:txBody>
          <a:bodyPr wrap="square" rtlCol="0">
            <a:spAutoFit/>
          </a:bodyPr>
          <a:lstStyle/>
          <a:p>
            <a:pPr algn="ctr"/>
            <a:r>
              <a:rPr lang="en-IN" sz="4000" u="sng" dirty="0">
                <a:solidFill>
                  <a:srgbClr val="FF0000"/>
                </a:solidFill>
                <a:latin typeface="Gadugi" pitchFamily="34" charset="0"/>
                <a:ea typeface="Gadugi" pitchFamily="34" charset="0"/>
              </a:rPr>
              <a:t>ESTHER  TROOP CHURCH</a:t>
            </a:r>
          </a:p>
        </p:txBody>
      </p:sp>
      <p:sp>
        <p:nvSpPr>
          <p:cNvPr id="7" name="TextBox 6"/>
          <p:cNvSpPr txBox="1"/>
          <p:nvPr/>
        </p:nvSpPr>
        <p:spPr>
          <a:xfrm>
            <a:off x="333632" y="2335427"/>
            <a:ext cx="11259535" cy="2062103"/>
          </a:xfrm>
          <a:prstGeom prst="rect">
            <a:avLst/>
          </a:prstGeom>
          <a:noFill/>
        </p:spPr>
        <p:txBody>
          <a:bodyPr wrap="square" rtlCol="0">
            <a:spAutoFit/>
          </a:bodyPr>
          <a:lstStyle/>
          <a:p>
            <a:pPr marL="285750" indent="-285750" algn="ctr"/>
            <a:r>
              <a:rPr lang="en-IN" sz="3200" dirty="0">
                <a:latin typeface="Berlin Sans FB" pitchFamily="34" charset="0"/>
              </a:rPr>
              <a:t>Leader- Sol. MAMTA</a:t>
            </a:r>
          </a:p>
          <a:p>
            <a:pPr marL="285750" indent="-285750" algn="ctr"/>
            <a:r>
              <a:rPr lang="en-IN" sz="3200" dirty="0">
                <a:latin typeface="Berlin Sans FB" pitchFamily="34" charset="0"/>
              </a:rPr>
              <a:t>Date : 18/04/2024  to 26 /04 /2024</a:t>
            </a:r>
          </a:p>
          <a:p>
            <a:pPr marL="285750" indent="-285750" algn="ctr"/>
            <a:r>
              <a:rPr lang="en-IN" sz="3200" dirty="0">
                <a:latin typeface="Berlin Sans FB" pitchFamily="34" charset="0"/>
              </a:rPr>
              <a:t>Time :     12 :00 to 1:30 PM</a:t>
            </a:r>
          </a:p>
          <a:p>
            <a:pPr marL="285750" indent="-285750" algn="ctr"/>
            <a:r>
              <a:rPr lang="en-IN" sz="3200" dirty="0">
                <a:latin typeface="Berlin Sans FB" pitchFamily="34" charset="0"/>
              </a:rPr>
              <a:t>MEMBERS  :     11</a:t>
            </a:r>
          </a:p>
        </p:txBody>
      </p:sp>
    </p:spTree>
    <p:extLst>
      <p:ext uri="{BB962C8B-B14F-4D97-AF65-F5344CB8AC3E}">
        <p14:creationId xmlns:p14="http://schemas.microsoft.com/office/powerpoint/2010/main" val="714744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605" y="512064"/>
            <a:ext cx="10383795" cy="587687"/>
          </a:xfrm>
        </p:spPr>
        <p:txBody>
          <a:bodyPr/>
          <a:lstStyle/>
          <a:p>
            <a:r>
              <a:rPr lang="en-IN" sz="4800" dirty="0">
                <a:solidFill>
                  <a:schemeClr val="accent1"/>
                </a:solidFill>
                <a:latin typeface="Algerian" pitchFamily="82" charset="0"/>
              </a:rPr>
              <a:t>testimony</a:t>
            </a:r>
          </a:p>
        </p:txBody>
      </p:sp>
      <p:sp>
        <p:nvSpPr>
          <p:cNvPr id="3" name="Content Placeholder 2"/>
          <p:cNvSpPr>
            <a:spLocks noGrp="1"/>
          </p:cNvSpPr>
          <p:nvPr>
            <p:ph idx="1"/>
          </p:nvPr>
        </p:nvSpPr>
        <p:spPr>
          <a:xfrm>
            <a:off x="568411" y="1161536"/>
            <a:ext cx="11013989" cy="5194024"/>
          </a:xfrm>
        </p:spPr>
        <p:txBody>
          <a:bodyPr>
            <a:noAutofit/>
          </a:bodyPr>
          <a:lstStyle/>
          <a:p>
            <a:r>
              <a:rPr lang="en-IN" sz="1600" dirty="0"/>
              <a:t>Sol. </a:t>
            </a:r>
            <a:r>
              <a:rPr lang="en-IN" sz="1600" dirty="0" err="1"/>
              <a:t>Mamta’s</a:t>
            </a:r>
            <a:r>
              <a:rPr lang="en-IN" sz="1600" dirty="0"/>
              <a:t>  sister-in-law was sick.  Sol. </a:t>
            </a:r>
            <a:r>
              <a:rPr lang="en-IN" sz="1600" dirty="0" err="1"/>
              <a:t>Mamta</a:t>
            </a:r>
            <a:r>
              <a:rPr lang="en-IN" sz="1600" dirty="0"/>
              <a:t>  prayed for her ,she became alright . God healed  her. . Sister gives all glory to God.</a:t>
            </a:r>
          </a:p>
          <a:p>
            <a:r>
              <a:rPr lang="en-IN" sz="1600" dirty="0"/>
              <a:t> </a:t>
            </a:r>
          </a:p>
          <a:p>
            <a:r>
              <a:rPr lang="en-IN" sz="1600" dirty="0"/>
              <a:t>Sol. </a:t>
            </a:r>
            <a:r>
              <a:rPr lang="en-IN" sz="1600" dirty="0" err="1"/>
              <a:t>Sushila</a:t>
            </a:r>
            <a:r>
              <a:rPr lang="en-IN" sz="1600" dirty="0"/>
              <a:t> has testified that after joining AOJ she feels happy and there is peace in her heart . She was very disheartened as there are many issues in her family but she is very hopeful now. She gives all glory to Christ. </a:t>
            </a:r>
          </a:p>
          <a:p>
            <a:pPr>
              <a:buNone/>
            </a:pPr>
            <a:endParaRPr lang="en-IN" sz="1600" dirty="0"/>
          </a:p>
          <a:p>
            <a:r>
              <a:rPr lang="en-IN" sz="1600" dirty="0"/>
              <a:t>Sol. </a:t>
            </a:r>
            <a:r>
              <a:rPr lang="en-IN" sz="1600" dirty="0" err="1"/>
              <a:t>Premika</a:t>
            </a:r>
            <a:r>
              <a:rPr lang="en-IN" sz="1600" dirty="0"/>
              <a:t> wanted to purchase bible  but she could not. Our Lord miraculously sent a bible to her through </a:t>
            </a:r>
            <a:r>
              <a:rPr lang="en-IN" sz="1600" dirty="0" err="1"/>
              <a:t>someone.She</a:t>
            </a:r>
            <a:r>
              <a:rPr lang="en-IN" sz="1600" dirty="0"/>
              <a:t> is grateful to God.</a:t>
            </a:r>
          </a:p>
          <a:p>
            <a:endParaRPr lang="en-IN" sz="1600" dirty="0"/>
          </a:p>
          <a:p>
            <a:r>
              <a:rPr lang="en-IN" sz="1600" dirty="0"/>
              <a:t>Sol. </a:t>
            </a:r>
            <a:r>
              <a:rPr lang="en-IN" sz="1600" dirty="0" err="1"/>
              <a:t>Premika</a:t>
            </a:r>
            <a:r>
              <a:rPr lang="en-IN" sz="1600" dirty="0"/>
              <a:t> has testified that whenever she prays for anything ,God hears her. She is grateful to God. </a:t>
            </a:r>
          </a:p>
          <a:p>
            <a:endParaRPr lang="en-IN" sz="1600" dirty="0"/>
          </a:p>
          <a:p>
            <a:pPr>
              <a:buNone/>
            </a:pPr>
            <a:r>
              <a:rPr lang="en-IN" sz="1600" dirty="0"/>
              <a:t>         Sol. </a:t>
            </a:r>
            <a:r>
              <a:rPr lang="en-IN" sz="1600" dirty="0" err="1"/>
              <a:t>Mamta</a:t>
            </a:r>
            <a:r>
              <a:rPr lang="en-IN" sz="1600" dirty="0"/>
              <a:t> shared the gospel with one person and he accepted the Lord . All glory to God.</a:t>
            </a:r>
          </a:p>
          <a:p>
            <a:endParaRPr lang="en-IN" sz="1600" dirty="0"/>
          </a:p>
          <a:p>
            <a:endParaRPr lang="en-IN" sz="1600" dirty="0"/>
          </a:p>
          <a:p>
            <a:endParaRPr lang="en-IN" sz="1600" dirty="0"/>
          </a:p>
          <a:p>
            <a:endParaRPr lang="en-IN" sz="1600" dirty="0"/>
          </a:p>
          <a:p>
            <a:endParaRPr lang="en-IN" sz="16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30" name="Rectangle 29">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D4AEA52B-B534-F14E-2206-C76A9AC64DB3}"/>
              </a:ext>
            </a:extLst>
          </p:cNvPr>
          <p:cNvSpPr>
            <a:spLocks noGrp="1"/>
          </p:cNvSpPr>
          <p:nvPr>
            <p:ph type="title"/>
          </p:nvPr>
        </p:nvSpPr>
        <p:spPr>
          <a:xfrm>
            <a:off x="325160" y="1569174"/>
            <a:ext cx="4812725" cy="3088343"/>
          </a:xfrm>
        </p:spPr>
        <p:txBody>
          <a:bodyPr vert="horz" lIns="91440" tIns="45720" rIns="91440" bIns="45720" rtlCol="0" anchor="ctr">
            <a:noAutofit/>
          </a:bodyPr>
          <a:lstStyle/>
          <a:p>
            <a:pPr algn="ctr">
              <a:lnSpc>
                <a:spcPct val="83000"/>
              </a:lnSpc>
            </a:pPr>
            <a:r>
              <a:rPr lang="en-US" sz="5400" i="0" cap="all" spc="-100" dirty="0">
                <a:solidFill>
                  <a:schemeClr val="bg1"/>
                </a:solidFill>
              </a:rPr>
              <a:t>ARMY OF JESUS OPERATIONS</a:t>
            </a:r>
            <a:endParaRPr lang="en-US" sz="5400" cap="all" spc="-100">
              <a:solidFill>
                <a:schemeClr val="bg1"/>
              </a:solidFill>
            </a:endParaRPr>
          </a:p>
        </p:txBody>
      </p:sp>
      <p:pic>
        <p:nvPicPr>
          <p:cNvPr id="4" name="Picture 4" descr="A picture containing diagram&#10;&#10;Description automatically generated">
            <a:extLst>
              <a:ext uri="{FF2B5EF4-FFF2-40B4-BE49-F238E27FC236}">
                <a16:creationId xmlns:a16="http://schemas.microsoft.com/office/drawing/2014/main" id="{52C9EDCD-4875-62B2-09F3-8D1DCD68DE91}"/>
              </a:ext>
            </a:extLst>
          </p:cNvPr>
          <p:cNvPicPr>
            <a:picLocks noGrp="1" noChangeAspect="1"/>
          </p:cNvPicPr>
          <p:nvPr>
            <p:ph idx="1"/>
          </p:nvPr>
        </p:nvPicPr>
        <p:blipFill>
          <a:blip r:embed="rId3"/>
          <a:stretch>
            <a:fillRect/>
          </a:stretch>
        </p:blipFill>
        <p:spPr>
          <a:xfrm>
            <a:off x="5148497" y="2352427"/>
            <a:ext cx="5875565" cy="3303020"/>
          </a:xfrm>
          <a:prstGeom prst="rect">
            <a:avLst/>
          </a:prstGeom>
        </p:spPr>
      </p:pic>
      <p:sp>
        <p:nvSpPr>
          <p:cNvPr id="32" name="Rectangle 31">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4" name="Straight Connector 33">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6532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2137" y="2029522"/>
            <a:ext cx="7590262" cy="2308302"/>
          </a:xfrm>
        </p:spPr>
        <p:txBody>
          <a:bodyPr/>
          <a:lstStyle/>
          <a:p>
            <a:r>
              <a:rPr lang="en-IN" sz="6000" b="1" i="1" dirty="0">
                <a:solidFill>
                  <a:schemeClr val="accent1"/>
                </a:solidFill>
              </a:rPr>
              <a:t>Gift Schools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341" y="481914"/>
            <a:ext cx="11051059" cy="944550"/>
          </a:xfrm>
        </p:spPr>
        <p:txBody>
          <a:bodyPr/>
          <a:lstStyle/>
          <a:p>
            <a:r>
              <a:rPr lang="en-IN" sz="4800" dirty="0">
                <a:solidFill>
                  <a:schemeClr val="accent1"/>
                </a:solidFill>
                <a:latin typeface="Algerian" pitchFamily="82" charset="0"/>
              </a:rPr>
              <a:t>JOSEPH  SCHOOL  OF FINANCIAL DISCIPLINE                         </a:t>
            </a:r>
          </a:p>
        </p:txBody>
      </p:sp>
      <p:sp>
        <p:nvSpPr>
          <p:cNvPr id="3" name="Content Placeholder 2"/>
          <p:cNvSpPr>
            <a:spLocks noGrp="1"/>
          </p:cNvSpPr>
          <p:nvPr>
            <p:ph idx="1"/>
          </p:nvPr>
        </p:nvSpPr>
        <p:spPr>
          <a:xfrm>
            <a:off x="506627" y="2545492"/>
            <a:ext cx="11075773" cy="3810067"/>
          </a:xfrm>
        </p:spPr>
        <p:txBody>
          <a:bodyPr/>
          <a:lstStyle/>
          <a:p>
            <a:r>
              <a:rPr lang="en-IN" dirty="0"/>
              <a:t>DATE :  01 /04/2024TO 08/04/2024 </a:t>
            </a:r>
          </a:p>
          <a:p>
            <a:r>
              <a:rPr lang="en-IN" dirty="0"/>
              <a:t>TIME  :   12:00 TO 2:00 PM </a:t>
            </a:r>
          </a:p>
          <a:p>
            <a:r>
              <a:rPr lang="en-IN" dirty="0"/>
              <a:t>MEMBERS:  12</a:t>
            </a:r>
          </a:p>
        </p:txBody>
      </p:sp>
      <p:sp>
        <p:nvSpPr>
          <p:cNvPr id="75778" name="AutoShape 2" descr="blob:https://web.whatsapp.com/9bbed646-81a0-449f-873b-ca3ef6b8ba35"/>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75780" name="AutoShape 4" descr="blob:https://web.whatsapp.com/b3fa4876-b00f-4bf3-8951-f55ef43af77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75782" name="AutoShape 6" descr="blob:https://web.whatsapp.com/b3fa4876-b00f-4bf3-8951-f55ef43af77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8" name="Picture 7" descr="Untitled-1.jpeg"/>
          <p:cNvPicPr>
            <a:picLocks noChangeAspect="1"/>
          </p:cNvPicPr>
          <p:nvPr/>
        </p:nvPicPr>
        <p:blipFill>
          <a:blip r:embed="rId2"/>
          <a:stretch>
            <a:fillRect/>
          </a:stretch>
        </p:blipFill>
        <p:spPr>
          <a:xfrm>
            <a:off x="5115697" y="3503422"/>
            <a:ext cx="7007627" cy="335457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30196"/>
            <a:ext cx="10626811" cy="5677424"/>
          </a:xfrm>
        </p:spPr>
        <p:txBody>
          <a:bodyPr/>
          <a:lstStyle/>
          <a:p>
            <a:r>
              <a:rPr lang="en-IN" dirty="0">
                <a:latin typeface="Aparajita" pitchFamily="34" charset="0"/>
                <a:cs typeface="Aparajita" pitchFamily="34" charset="0"/>
              </a:rPr>
              <a:t>. Soldiers have claimed that they CAME TO KNOW HOW TO discipline themselves financially .</a:t>
            </a:r>
            <a:br>
              <a:rPr lang="en-IN" dirty="0">
                <a:latin typeface="Aparajita" pitchFamily="34" charset="0"/>
                <a:cs typeface="Aparajita" pitchFamily="34" charset="0"/>
              </a:rPr>
            </a:br>
            <a:br>
              <a:rPr lang="en-IN" dirty="0">
                <a:latin typeface="Aparajita" pitchFamily="34" charset="0"/>
                <a:cs typeface="Aparajita" pitchFamily="34" charset="0"/>
              </a:rPr>
            </a:br>
            <a:r>
              <a:rPr lang="en-IN" dirty="0">
                <a:latin typeface="Aparajita" pitchFamily="34" charset="0"/>
                <a:cs typeface="Aparajita" pitchFamily="34" charset="0"/>
              </a:rPr>
              <a:t>SOLDIERS came to know why love for money is the root cause of all evil.</a:t>
            </a:r>
            <a:br>
              <a:rPr lang="en-IN" dirty="0">
                <a:latin typeface="Aparajita" pitchFamily="34" charset="0"/>
                <a:cs typeface="Aparajita" pitchFamily="34" charset="0"/>
              </a:rPr>
            </a:br>
            <a:br>
              <a:rPr lang="en-IN" dirty="0">
                <a:latin typeface="Aparajita" pitchFamily="34" charset="0"/>
                <a:cs typeface="Aparajita" pitchFamily="34" charset="0"/>
              </a:rPr>
            </a:br>
            <a:r>
              <a:rPr lang="en-IN" dirty="0">
                <a:latin typeface="Aparajita" pitchFamily="34" charset="0"/>
                <a:cs typeface="Aparajita" pitchFamily="34" charset="0"/>
              </a:rPr>
              <a:t>. Soldiers have come to know about wealth and riches in bible.</a:t>
            </a:r>
            <a:br>
              <a:rPr lang="en-IN" dirty="0">
                <a:latin typeface="Aparajita" pitchFamily="34" charset="0"/>
                <a:cs typeface="Aparajita" pitchFamily="34" charset="0"/>
              </a:rPr>
            </a:br>
            <a:r>
              <a:rPr lang="en-IN" dirty="0">
                <a:latin typeface="Aparajita" pitchFamily="34" charset="0"/>
                <a:cs typeface="Aparajita" pitchFamily="34" charset="0"/>
              </a:rPr>
              <a:t>.</a:t>
            </a:r>
            <a:br>
              <a:rPr lang="en-IN" dirty="0">
                <a:latin typeface="Aparajita" pitchFamily="34" charset="0"/>
                <a:cs typeface="Aparajita" pitchFamily="34" charset="0"/>
              </a:rPr>
            </a:br>
            <a:r>
              <a:rPr lang="en-IN" dirty="0">
                <a:latin typeface="Aparajita" pitchFamily="34" charset="0"/>
                <a:cs typeface="Aparajita" pitchFamily="34" charset="0"/>
              </a:rPr>
              <a:t>  </a:t>
            </a:r>
            <a:br>
              <a:rPr lang="en-IN" dirty="0">
                <a:latin typeface="Aparajita" pitchFamily="34" charset="0"/>
                <a:cs typeface="Aparajita" pitchFamily="34" charset="0"/>
              </a:rPr>
            </a:br>
            <a:br>
              <a:rPr lang="en-IN" dirty="0">
                <a:latin typeface="Aparajita" pitchFamily="34" charset="0"/>
                <a:cs typeface="Aparajita" pitchFamily="34" charset="0"/>
              </a:rPr>
            </a:br>
            <a:endParaRPr lang="en-IN" dirty="0">
              <a:latin typeface="Aparajita" pitchFamily="34" charset="0"/>
              <a:cs typeface="Aparajita" pitchFamily="34" charset="0"/>
            </a:endParaRPr>
          </a:p>
        </p:txBody>
      </p:sp>
      <p:sp>
        <p:nvSpPr>
          <p:cNvPr id="3" name="Subtitle 2"/>
          <p:cNvSpPr>
            <a:spLocks noGrp="1"/>
          </p:cNvSpPr>
          <p:nvPr>
            <p:ph type="subTitle" idx="1"/>
          </p:nvPr>
        </p:nvSpPr>
        <p:spPr>
          <a:xfrm>
            <a:off x="1013254" y="1"/>
            <a:ext cx="10569146" cy="691978"/>
          </a:xfrm>
        </p:spPr>
        <p:txBody>
          <a:bodyPr>
            <a:normAutofit/>
          </a:bodyPr>
          <a:lstStyle/>
          <a:p>
            <a:r>
              <a:rPr lang="en-IN" sz="3600" dirty="0">
                <a:solidFill>
                  <a:schemeClr val="accent1">
                    <a:lumMod val="75000"/>
                  </a:schemeClr>
                </a:solidFill>
              </a:rPr>
              <a:t>TESTIMONIES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341" y="481914"/>
            <a:ext cx="11051059" cy="944550"/>
          </a:xfrm>
        </p:spPr>
        <p:txBody>
          <a:bodyPr/>
          <a:lstStyle/>
          <a:p>
            <a:r>
              <a:rPr lang="en-IN" sz="4400" dirty="0">
                <a:solidFill>
                  <a:schemeClr val="accent1"/>
                </a:solidFill>
                <a:latin typeface="Algerian" pitchFamily="82" charset="0"/>
              </a:rPr>
              <a:t>          MARTHA school of HOSPITALITY</a:t>
            </a:r>
          </a:p>
        </p:txBody>
      </p:sp>
      <p:sp>
        <p:nvSpPr>
          <p:cNvPr id="3" name="Content Placeholder 2"/>
          <p:cNvSpPr>
            <a:spLocks noGrp="1"/>
          </p:cNvSpPr>
          <p:nvPr>
            <p:ph idx="1"/>
          </p:nvPr>
        </p:nvSpPr>
        <p:spPr>
          <a:xfrm>
            <a:off x="568410" y="1821558"/>
            <a:ext cx="10806327" cy="10072883"/>
          </a:xfrm>
        </p:spPr>
        <p:txBody>
          <a:bodyPr/>
          <a:lstStyle/>
          <a:p>
            <a:r>
              <a:rPr lang="en-IN" dirty="0"/>
              <a:t>DATE :  19 /04/2024  TO 25/04/24</a:t>
            </a:r>
          </a:p>
          <a:p>
            <a:r>
              <a:rPr lang="en-IN" dirty="0"/>
              <a:t>TIME  :   12:00 TO 2:00 PM </a:t>
            </a:r>
          </a:p>
          <a:p>
            <a:r>
              <a:rPr lang="en-IN" dirty="0"/>
              <a:t>MEMBERS:  11-14</a:t>
            </a:r>
          </a:p>
        </p:txBody>
      </p:sp>
      <p:sp>
        <p:nvSpPr>
          <p:cNvPr id="48130" name="AutoShape 2" descr="blob:https://web.whatsapp.com/a88c814d-4acb-4f38-a2dd-08391c9cec3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6" name="Picture 5" descr="Untitled.jpeg"/>
          <p:cNvPicPr>
            <a:picLocks noChangeAspect="1"/>
          </p:cNvPicPr>
          <p:nvPr/>
        </p:nvPicPr>
        <p:blipFill>
          <a:blip r:embed="rId2"/>
          <a:stretch>
            <a:fillRect/>
          </a:stretch>
        </p:blipFill>
        <p:spPr>
          <a:xfrm>
            <a:off x="6385708" y="2990821"/>
            <a:ext cx="5806292" cy="383860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solidFill>
                  <a:schemeClr val="accent1"/>
                </a:solidFill>
              </a:rPr>
              <a:t>TESTIMONIES</a:t>
            </a:r>
          </a:p>
        </p:txBody>
      </p:sp>
      <p:sp>
        <p:nvSpPr>
          <p:cNvPr id="3" name="Content Placeholder 2"/>
          <p:cNvSpPr>
            <a:spLocks noGrp="1"/>
          </p:cNvSpPr>
          <p:nvPr>
            <p:ph idx="1"/>
          </p:nvPr>
        </p:nvSpPr>
        <p:spPr/>
        <p:txBody>
          <a:bodyPr/>
          <a:lstStyle/>
          <a:p>
            <a:r>
              <a:rPr lang="en-IN" dirty="0"/>
              <a:t>All the soldiers liked the classes.</a:t>
            </a:r>
          </a:p>
          <a:p>
            <a:r>
              <a:rPr lang="en-IN" dirty="0"/>
              <a:t>Soldiers found the classes to be very informative.</a:t>
            </a:r>
          </a:p>
          <a:p>
            <a:r>
              <a:rPr lang="en-IN" dirty="0"/>
              <a:t>They learnt about hospitality. </a:t>
            </a:r>
          </a:p>
          <a:p>
            <a:r>
              <a:rPr lang="en-IN" dirty="0"/>
              <a:t>Soldiers learnt how to deal with difficult people</a:t>
            </a:r>
          </a:p>
          <a:p>
            <a:r>
              <a:rPr lang="en-IN" dirty="0"/>
              <a:t>Soldiers learnt the importance of working in a team.</a:t>
            </a:r>
          </a:p>
          <a:p>
            <a:pPr>
              <a:buNone/>
            </a:pPr>
            <a:endParaRPr lang="en-IN"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0131" y="2125362"/>
            <a:ext cx="11340500" cy="3600986"/>
          </a:xfrm>
          <a:prstGeom prst="rect">
            <a:avLst/>
          </a:prstGeom>
          <a:noFill/>
        </p:spPr>
        <p:txBody>
          <a:bodyPr wrap="square" rtlCol="0">
            <a:spAutoFit/>
          </a:bodyPr>
          <a:lstStyle/>
          <a:p>
            <a:pPr marL="285750" indent="-285750" algn="ctr"/>
            <a:r>
              <a:rPr lang="en-IN" sz="4800" dirty="0">
                <a:solidFill>
                  <a:srgbClr val="FF0000"/>
                </a:solidFill>
                <a:latin typeface="Berlin Sans FB" pitchFamily="34" charset="0"/>
              </a:rPr>
              <a:t>MORNING WORSHIP </a:t>
            </a:r>
            <a:r>
              <a:rPr lang="en-IN" sz="4800" dirty="0">
                <a:latin typeface="Berlin Sans FB" pitchFamily="34" charset="0"/>
              </a:rPr>
              <a:t>- 05:30  to  07:00 am </a:t>
            </a:r>
          </a:p>
          <a:p>
            <a:pPr marL="285750" indent="-285750" algn="ctr">
              <a:buFont typeface="Arial" pitchFamily="34" charset="0"/>
              <a:buChar char="•"/>
            </a:pPr>
            <a:endParaRPr lang="en-IN" sz="3600" dirty="0">
              <a:latin typeface="Berlin Sans FB" pitchFamily="34" charset="0"/>
            </a:endParaRPr>
          </a:p>
          <a:p>
            <a:pPr marL="285750" indent="-285750" algn="ctr">
              <a:buFont typeface="Arial" pitchFamily="34" charset="0"/>
              <a:buChar char="•"/>
            </a:pPr>
            <a:endParaRPr lang="en-IN" sz="3600" dirty="0">
              <a:latin typeface="Berlin Sans FB" pitchFamily="34" charset="0"/>
            </a:endParaRPr>
          </a:p>
          <a:p>
            <a:pPr marL="285750" indent="-285750" algn="ctr">
              <a:buFont typeface="Arial" pitchFamily="34" charset="0"/>
              <a:buChar char="•"/>
            </a:pPr>
            <a:endParaRPr lang="en-IN" sz="3600" dirty="0">
              <a:latin typeface="Berlin Sans FB" pitchFamily="34" charset="0"/>
            </a:endParaRPr>
          </a:p>
          <a:p>
            <a:pPr marL="285750" indent="-285750" algn="ctr">
              <a:buFont typeface="Arial" pitchFamily="34" charset="0"/>
              <a:buChar char="•"/>
            </a:pPr>
            <a:endParaRPr lang="en-IN" sz="3600" dirty="0">
              <a:latin typeface="Berlin Sans FB" pitchFamily="34" charset="0"/>
            </a:endParaRPr>
          </a:p>
          <a:p>
            <a:pPr marL="285750" indent="-285750" algn="ctr"/>
            <a:endParaRPr lang="en-IN" sz="3600" dirty="0">
              <a:latin typeface="Berlin Sans FB" pitchFamily="34" charset="0"/>
            </a:endParaRPr>
          </a:p>
        </p:txBody>
      </p:sp>
      <p:sp>
        <p:nvSpPr>
          <p:cNvPr id="7" name="TextBox 6"/>
          <p:cNvSpPr txBox="1"/>
          <p:nvPr/>
        </p:nvSpPr>
        <p:spPr>
          <a:xfrm>
            <a:off x="789526" y="4653137"/>
            <a:ext cx="10010997" cy="369332"/>
          </a:xfrm>
          <a:prstGeom prst="rect">
            <a:avLst/>
          </a:prstGeom>
          <a:noFill/>
        </p:spPr>
        <p:txBody>
          <a:bodyPr wrap="square" rtlCol="0">
            <a:spAutoFit/>
          </a:bodyPr>
          <a:lstStyle/>
          <a:p>
            <a:pPr marL="342900" indent="-342900" algn="ctr"/>
            <a:r>
              <a:rPr lang="en-US" dirty="0">
                <a:latin typeface="Berlin Sans FB" pitchFamily="34" charset="0"/>
              </a:rPr>
              <a:t>          </a:t>
            </a:r>
            <a:endParaRPr lang="en-IN" dirty="0">
              <a:latin typeface="Berlin Sans FB" pitchFamily="34" charset="0"/>
            </a:endParaRPr>
          </a:p>
        </p:txBody>
      </p:sp>
    </p:spTree>
    <p:extLst>
      <p:ext uri="{BB962C8B-B14F-4D97-AF65-F5344CB8AC3E}">
        <p14:creationId xmlns:p14="http://schemas.microsoft.com/office/powerpoint/2010/main" val="3206385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5FAA58-0EDC-412F-A5F8-01968BE60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8089CB0-2F03-4E3C-ADBB-570A3BE78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1" y="0"/>
            <a:ext cx="55107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BA80B1-3B69-49C0-8AC9-716ABA57F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rgbClr val="D9D9D9"/>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047E1103-B264-49BE-BC2A-F4E40BD3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solidFill>
            <a:schemeClr val="bg1"/>
          </a:solidFill>
          <a:ln w="9525" cap="sq" cmpd="sng" algn="ctr">
            <a:noFill/>
            <a:prstDash val="solid"/>
            <a:miter lim="800000"/>
          </a:ln>
          <a:effectLst/>
        </p:spPr>
      </p:sp>
      <p:sp>
        <p:nvSpPr>
          <p:cNvPr id="2" name="Title 1">
            <a:extLst>
              <a:ext uri="{FF2B5EF4-FFF2-40B4-BE49-F238E27FC236}">
                <a16:creationId xmlns:a16="http://schemas.microsoft.com/office/drawing/2014/main" id="{ADFF9A06-FE3F-5EE0-ABF4-14A1301C61AA}"/>
              </a:ext>
            </a:extLst>
          </p:cNvPr>
          <p:cNvSpPr>
            <a:spLocks noGrp="1"/>
          </p:cNvSpPr>
          <p:nvPr>
            <p:ph type="title"/>
          </p:nvPr>
        </p:nvSpPr>
        <p:spPr>
          <a:xfrm>
            <a:off x="983887" y="1185059"/>
            <a:ext cx="3491832" cy="4487882"/>
          </a:xfrm>
        </p:spPr>
        <p:txBody>
          <a:bodyPr>
            <a:normAutofit/>
          </a:bodyPr>
          <a:lstStyle/>
          <a:p>
            <a:pPr algn="ctr"/>
            <a:r>
              <a:rPr lang="en-IN" sz="2800" b="1" i="0" dirty="0">
                <a:ea typeface="+mj-lt"/>
                <a:cs typeface="+mj-lt"/>
              </a:rPr>
              <a:t>States &amp; Union Territories</a:t>
            </a:r>
            <a:endParaRPr lang="en-GB" sz="2800" i="0" dirty="0">
              <a:ea typeface="+mj-lt"/>
              <a:cs typeface="+mj-lt"/>
            </a:endParaRPr>
          </a:p>
        </p:txBody>
      </p:sp>
      <p:sp>
        <p:nvSpPr>
          <p:cNvPr id="3" name="Content Placeholder 2">
            <a:extLst>
              <a:ext uri="{FF2B5EF4-FFF2-40B4-BE49-F238E27FC236}">
                <a16:creationId xmlns:a16="http://schemas.microsoft.com/office/drawing/2014/main" id="{F01DEB73-4A2B-67AD-B451-8A85DD43B388}"/>
              </a:ext>
            </a:extLst>
          </p:cNvPr>
          <p:cNvSpPr>
            <a:spLocks noGrp="1"/>
          </p:cNvSpPr>
          <p:nvPr>
            <p:ph idx="1"/>
          </p:nvPr>
        </p:nvSpPr>
        <p:spPr>
          <a:xfrm>
            <a:off x="6403656" y="936416"/>
            <a:ext cx="4870512" cy="4985169"/>
          </a:xfrm>
        </p:spPr>
        <p:txBody>
          <a:bodyPr vert="horz" lIns="91440" tIns="45720" rIns="91440" bIns="45720" rtlCol="0" anchor="ctr">
            <a:normAutofit/>
          </a:bodyPr>
          <a:lstStyle/>
          <a:p>
            <a:pPr marL="298450" indent="-286385">
              <a:spcBef>
                <a:spcPts val="1170"/>
              </a:spcBef>
              <a:buFont typeface="Arial,Sans-Serif" pitchFamily="18" charset="0"/>
              <a:buChar char="•"/>
            </a:pPr>
            <a:r>
              <a:rPr lang="en-US" sz="2000">
                <a:ea typeface="+mn-lt"/>
                <a:cs typeface="+mn-lt"/>
              </a:rPr>
              <a:t>DELHI</a:t>
            </a:r>
          </a:p>
          <a:p>
            <a:pPr marL="298450" indent="-286385">
              <a:spcBef>
                <a:spcPts val="1070"/>
              </a:spcBef>
              <a:buClr>
                <a:srgbClr val="262626"/>
              </a:buClr>
              <a:buFont typeface="Arial,Sans-Serif" pitchFamily="18" charset="0"/>
              <a:buChar char="•"/>
            </a:pPr>
            <a:r>
              <a:rPr lang="en-US" sz="2000">
                <a:ea typeface="+mn-lt"/>
                <a:cs typeface="+mn-lt"/>
              </a:rPr>
              <a:t>HARYANA</a:t>
            </a:r>
          </a:p>
          <a:p>
            <a:pPr marL="298450" indent="-286385">
              <a:spcBef>
                <a:spcPts val="990"/>
              </a:spcBef>
              <a:buClr>
                <a:srgbClr val="262626"/>
              </a:buClr>
              <a:buFont typeface="Arial,Sans-Serif" pitchFamily="18" charset="0"/>
              <a:buChar char="•"/>
            </a:pPr>
            <a:r>
              <a:rPr lang="en-US" sz="2000">
                <a:ea typeface="+mn-lt"/>
                <a:cs typeface="+mn-lt"/>
              </a:rPr>
              <a:t>PUNJAB</a:t>
            </a:r>
          </a:p>
          <a:p>
            <a:pPr marL="298450" indent="-286385">
              <a:spcBef>
                <a:spcPts val="994"/>
              </a:spcBef>
              <a:buClr>
                <a:srgbClr val="262626"/>
              </a:buClr>
              <a:buFont typeface="Arial,Sans-Serif" pitchFamily="18" charset="0"/>
              <a:buChar char="•"/>
            </a:pPr>
            <a:r>
              <a:rPr lang="en-US" sz="2000">
                <a:ea typeface="+mn-lt"/>
                <a:cs typeface="+mn-lt"/>
              </a:rPr>
              <a:t>CHANDIGARH</a:t>
            </a:r>
          </a:p>
          <a:p>
            <a:pPr marL="298450" indent="-286385">
              <a:spcBef>
                <a:spcPts val="994"/>
              </a:spcBef>
              <a:buClr>
                <a:srgbClr val="262626"/>
              </a:buClr>
              <a:buFont typeface="Arial,Sans-Serif" pitchFamily="18" charset="0"/>
              <a:buChar char="•"/>
            </a:pPr>
            <a:r>
              <a:rPr lang="en-US" sz="2000">
                <a:ea typeface="+mn-lt"/>
                <a:cs typeface="+mn-lt"/>
              </a:rPr>
              <a:t>JAMMU &amp; KASHMIR</a:t>
            </a:r>
          </a:p>
          <a:p>
            <a:pPr marL="298450" indent="-286385">
              <a:spcBef>
                <a:spcPts val="994"/>
              </a:spcBef>
              <a:buClr>
                <a:srgbClr val="262626"/>
              </a:buClr>
              <a:buFont typeface="Arial,Sans-Serif" pitchFamily="18" charset="0"/>
              <a:buChar char="•"/>
            </a:pPr>
            <a:r>
              <a:rPr lang="en-US" sz="2000">
                <a:ea typeface="+mn-lt"/>
                <a:cs typeface="+mn-lt"/>
              </a:rPr>
              <a:t>LADAKH</a:t>
            </a:r>
          </a:p>
          <a:p>
            <a:pPr marL="298450" indent="-286385">
              <a:spcBef>
                <a:spcPts val="994"/>
              </a:spcBef>
              <a:buClr>
                <a:srgbClr val="262626"/>
              </a:buClr>
              <a:buFont typeface="Arial,Sans-Serif" pitchFamily="18" charset="0"/>
              <a:buChar char="•"/>
            </a:pPr>
            <a:r>
              <a:rPr lang="en-US" sz="2000">
                <a:ea typeface="+mn-lt"/>
                <a:cs typeface="+mn-lt"/>
              </a:rPr>
              <a:t>HIMACHAL PRADESH</a:t>
            </a:r>
          </a:p>
          <a:p>
            <a:pPr marL="298450" marR="379095" indent="-286385">
              <a:spcBef>
                <a:spcPts val="975"/>
              </a:spcBef>
              <a:buClr>
                <a:srgbClr val="262626"/>
              </a:buClr>
              <a:buFont typeface="Arial,Sans-Serif" pitchFamily="18" charset="0"/>
              <a:buChar char="•"/>
            </a:pPr>
            <a:r>
              <a:rPr lang="en-US" sz="2000">
                <a:ea typeface="+mn-lt"/>
                <a:cs typeface="+mn-lt"/>
              </a:rPr>
              <a:t>UTTAR  PRADESH</a:t>
            </a:r>
            <a:r>
              <a:rPr lang="en-IN" sz="2000">
                <a:ea typeface="+mn-lt"/>
                <a:cs typeface="+mn-lt"/>
              </a:rPr>
              <a:t> (W)</a:t>
            </a:r>
            <a:endParaRPr lang="en-US" sz="2000">
              <a:ea typeface="+mn-lt"/>
              <a:cs typeface="+mn-lt"/>
            </a:endParaRPr>
          </a:p>
          <a:p>
            <a:pPr marL="298450" indent="-286385">
              <a:spcBef>
                <a:spcPts val="994"/>
              </a:spcBef>
              <a:buClr>
                <a:srgbClr val="262626"/>
              </a:buClr>
              <a:buFont typeface="Arial,Sans-Serif" pitchFamily="18" charset="0"/>
              <a:buChar char="•"/>
            </a:pPr>
            <a:r>
              <a:rPr lang="en-US" sz="2000">
                <a:ea typeface="+mn-lt"/>
                <a:cs typeface="+mn-lt"/>
              </a:rPr>
              <a:t>UTTARAKHAND</a:t>
            </a:r>
          </a:p>
        </p:txBody>
      </p:sp>
      <p:sp>
        <p:nvSpPr>
          <p:cNvPr id="16" name="Rectangle 15">
            <a:extLst>
              <a:ext uri="{FF2B5EF4-FFF2-40B4-BE49-F238E27FC236}">
                <a16:creationId xmlns:a16="http://schemas.microsoft.com/office/drawing/2014/main" id="{52DA11B6-B538-4624-9628-98B823D76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939" y="276008"/>
            <a:ext cx="6146615" cy="6305984"/>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8" name="Rectangle 17">
            <a:extLst>
              <a:ext uri="{FF2B5EF4-FFF2-40B4-BE49-F238E27FC236}">
                <a16:creationId xmlns:a16="http://schemas.microsoft.com/office/drawing/2014/main" id="{CFB1CB5B-67A5-45DB-B8E1-7A09A642E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5455" y="438912"/>
            <a:ext cx="5815584" cy="5980176"/>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36556091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EF579-AE36-E49D-9033-29A9E1DDEC99}"/>
              </a:ext>
            </a:extLst>
          </p:cNvPr>
          <p:cNvSpPr>
            <a:spLocks noGrp="1"/>
          </p:cNvSpPr>
          <p:nvPr>
            <p:ph type="title"/>
          </p:nvPr>
        </p:nvSpPr>
        <p:spPr>
          <a:xfrm>
            <a:off x="676240" y="875324"/>
            <a:ext cx="3536510" cy="5093520"/>
          </a:xfrm>
        </p:spPr>
        <p:txBody>
          <a:bodyPr>
            <a:normAutofit/>
          </a:bodyPr>
          <a:lstStyle/>
          <a:p>
            <a:pPr algn="ctr"/>
            <a:br>
              <a:rPr lang="en-GB" sz="4400" dirty="0">
                <a:solidFill>
                  <a:srgbClr val="FF0000"/>
                </a:solidFill>
              </a:rPr>
            </a:br>
            <a:br>
              <a:rPr lang="en-GB" sz="4400" dirty="0">
                <a:solidFill>
                  <a:srgbClr val="FF0000"/>
                </a:solidFill>
              </a:rPr>
            </a:br>
            <a:r>
              <a:rPr lang="en-GB" sz="4400" dirty="0" err="1">
                <a:solidFill>
                  <a:schemeClr val="accent1"/>
                </a:solidFill>
              </a:rPr>
              <a:t>Zonal</a:t>
            </a:r>
            <a:r>
              <a:rPr lang="en-GB" sz="4400" dirty="0">
                <a:solidFill>
                  <a:schemeClr val="accent1"/>
                </a:solidFill>
              </a:rPr>
              <a:t> Meeting</a:t>
            </a:r>
          </a:p>
        </p:txBody>
      </p:sp>
      <p:sp>
        <p:nvSpPr>
          <p:cNvPr id="3" name="Content Placeholder 2">
            <a:extLst>
              <a:ext uri="{FF2B5EF4-FFF2-40B4-BE49-F238E27FC236}">
                <a16:creationId xmlns:a16="http://schemas.microsoft.com/office/drawing/2014/main" id="{0CF81378-1DEB-A03C-435C-BDB291B925C8}"/>
              </a:ext>
            </a:extLst>
          </p:cNvPr>
          <p:cNvSpPr>
            <a:spLocks noGrp="1"/>
          </p:cNvSpPr>
          <p:nvPr>
            <p:ph idx="1"/>
          </p:nvPr>
        </p:nvSpPr>
        <p:spPr>
          <a:xfrm>
            <a:off x="5478124" y="559477"/>
            <a:ext cx="5647076" cy="5475563"/>
          </a:xfrm>
        </p:spPr>
        <p:txBody>
          <a:bodyPr vert="horz" lIns="91440" tIns="45720" rIns="91440" bIns="45720" rtlCol="0" anchor="ctr">
            <a:normAutofit/>
          </a:bodyPr>
          <a:lstStyle/>
          <a:p>
            <a:r>
              <a:rPr lang="en-GB" sz="3600" dirty="0"/>
              <a:t>On 29.04.2024</a:t>
            </a:r>
          </a:p>
          <a:p>
            <a:r>
              <a:rPr lang="en-GB" sz="3600" dirty="0"/>
              <a:t>Time: 12:00 pm to 01:30 pm</a:t>
            </a:r>
          </a:p>
          <a:p>
            <a:r>
              <a:rPr lang="en-GB" sz="3600" dirty="0"/>
              <a:t>Members: 12</a:t>
            </a:r>
          </a:p>
          <a:p>
            <a:pPr>
              <a:buClr>
                <a:srgbClr val="262626"/>
              </a:buClr>
              <a:buNone/>
            </a:pPr>
            <a:endParaRPr lang="en-GB" sz="3600" dirty="0"/>
          </a:p>
        </p:txBody>
      </p:sp>
    </p:spTree>
    <p:extLst>
      <p:ext uri="{BB962C8B-B14F-4D97-AF65-F5344CB8AC3E}">
        <p14:creationId xmlns:p14="http://schemas.microsoft.com/office/powerpoint/2010/main" val="29308480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5400" dirty="0">
                <a:solidFill>
                  <a:schemeClr val="accent1"/>
                </a:solidFill>
              </a:rPr>
              <a:t>NIGHT PRAYER</a:t>
            </a:r>
          </a:p>
        </p:txBody>
      </p:sp>
      <p:sp>
        <p:nvSpPr>
          <p:cNvPr id="3" name="Content Placeholder 2"/>
          <p:cNvSpPr>
            <a:spLocks noGrp="1"/>
          </p:cNvSpPr>
          <p:nvPr>
            <p:ph idx="1"/>
          </p:nvPr>
        </p:nvSpPr>
        <p:spPr>
          <a:xfrm>
            <a:off x="1285102" y="2372496"/>
            <a:ext cx="10297297" cy="3983063"/>
          </a:xfrm>
        </p:spPr>
        <p:txBody>
          <a:bodyPr/>
          <a:lstStyle/>
          <a:p>
            <a:r>
              <a:rPr lang="en-IN" dirty="0"/>
              <a:t>DATE  :  12th   APRIL</a:t>
            </a:r>
          </a:p>
          <a:p>
            <a:r>
              <a:rPr lang="en-IN" dirty="0"/>
              <a:t>TIME   : 10:00 TO 12:00 PM</a:t>
            </a:r>
          </a:p>
          <a:p>
            <a:r>
              <a:rPr lang="en-IN" dirty="0"/>
              <a:t>MEMBERS : 11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693" y="-243408"/>
            <a:ext cx="12481385" cy="7272808"/>
          </a:xfrm>
          <a:prstGeom prst="rect">
            <a:avLst/>
          </a:prstGeom>
        </p:spPr>
      </p:pic>
      <p:sp>
        <p:nvSpPr>
          <p:cNvPr id="3" name="TextBox 2"/>
          <p:cNvSpPr txBox="1"/>
          <p:nvPr/>
        </p:nvSpPr>
        <p:spPr>
          <a:xfrm>
            <a:off x="1780085" y="2780929"/>
            <a:ext cx="8736971" cy="1200329"/>
          </a:xfrm>
          <a:prstGeom prst="rect">
            <a:avLst/>
          </a:prstGeom>
          <a:noFill/>
        </p:spPr>
        <p:txBody>
          <a:bodyPr wrap="square" rtlCol="0">
            <a:spAutoFit/>
          </a:bodyPr>
          <a:lstStyle/>
          <a:p>
            <a:pPr algn="ctr"/>
            <a:r>
              <a:rPr lang="en-IN" sz="3600" b="1" dirty="0">
                <a:solidFill>
                  <a:srgbClr val="C00000"/>
                </a:solidFill>
                <a:latin typeface="Pristina" pitchFamily="66" charset="0"/>
              </a:rPr>
              <a:t>Haryana Troop Church Report </a:t>
            </a:r>
          </a:p>
          <a:p>
            <a:pPr algn="ctr"/>
            <a:r>
              <a:rPr lang="en-IN" sz="3600" b="1" dirty="0">
                <a:solidFill>
                  <a:srgbClr val="C00000"/>
                </a:solidFill>
                <a:latin typeface="Pristina" pitchFamily="66" charset="0"/>
              </a:rPr>
              <a:t>MAY  2024</a:t>
            </a:r>
          </a:p>
        </p:txBody>
      </p:sp>
    </p:spTree>
    <p:extLst>
      <p:ext uri="{BB962C8B-B14F-4D97-AF65-F5344CB8AC3E}">
        <p14:creationId xmlns:p14="http://schemas.microsoft.com/office/powerpoint/2010/main" val="1143985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3" name="Rectangle 52">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55" name="Rectangle 54">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57" name="Rectangle 56">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 name="Group 58">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60" name="Straight Connector 59">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64" name="Rectangle 63">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8" name="Rectangle 67">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72" name="Rectangle 71">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E3476A8A-47E5-4C73-9F92-86C59D249047}"/>
              </a:ext>
            </a:extLst>
          </p:cNvPr>
          <p:cNvSpPr>
            <a:spLocks noGrp="1"/>
          </p:cNvSpPr>
          <p:nvPr>
            <p:ph type="title"/>
          </p:nvPr>
        </p:nvSpPr>
        <p:spPr>
          <a:xfrm>
            <a:off x="1256493" y="1559768"/>
            <a:ext cx="2978281" cy="3135379"/>
          </a:xfrm>
        </p:spPr>
        <p:txBody>
          <a:bodyPr vert="horz" lIns="91440" tIns="45720" rIns="91440" bIns="45720" rtlCol="0" anchor="ctr">
            <a:normAutofit/>
          </a:bodyPr>
          <a:lstStyle/>
          <a:p>
            <a:pPr algn="ctr">
              <a:lnSpc>
                <a:spcPct val="83000"/>
              </a:lnSpc>
            </a:pPr>
            <a:r>
              <a:rPr lang="en-US" sz="4800" i="0" cap="all" spc="-100">
                <a:solidFill>
                  <a:schemeClr val="bg1"/>
                </a:solidFill>
              </a:rPr>
              <a:t>TROOP CHURCH</a:t>
            </a:r>
            <a:endParaRPr lang="en-US" sz="4800" cap="all" spc="-100">
              <a:solidFill>
                <a:schemeClr val="bg1"/>
              </a:solidFill>
            </a:endParaRPr>
          </a:p>
          <a:p>
            <a:pPr algn="ctr">
              <a:lnSpc>
                <a:spcPct val="83000"/>
              </a:lnSpc>
            </a:pPr>
            <a:endParaRPr lang="en-US" sz="4800" cap="all" spc="-100">
              <a:solidFill>
                <a:schemeClr val="bg1"/>
              </a:solidFill>
            </a:endParaRPr>
          </a:p>
        </p:txBody>
      </p:sp>
      <p:pic>
        <p:nvPicPr>
          <p:cNvPr id="4" name="Picture 4" descr="A picture containing text, clipart&#10;&#10;Description automatically generated">
            <a:extLst>
              <a:ext uri="{FF2B5EF4-FFF2-40B4-BE49-F238E27FC236}">
                <a16:creationId xmlns:a16="http://schemas.microsoft.com/office/drawing/2014/main" id="{FDBDFC23-9E27-43ED-8875-C61B4B1CCB30}"/>
              </a:ext>
            </a:extLst>
          </p:cNvPr>
          <p:cNvPicPr>
            <a:picLocks noGrp="1" noChangeAspect="1"/>
          </p:cNvPicPr>
          <p:nvPr>
            <p:ph idx="1"/>
          </p:nvPr>
        </p:nvPicPr>
        <p:blipFill>
          <a:blip r:embed="rId3"/>
          <a:stretch>
            <a:fillRect/>
          </a:stretch>
        </p:blipFill>
        <p:spPr>
          <a:xfrm>
            <a:off x="6450774" y="1536436"/>
            <a:ext cx="4503323" cy="4509936"/>
          </a:xfrm>
          <a:prstGeom prst="rect">
            <a:avLst/>
          </a:prstGeom>
        </p:spPr>
      </p:pic>
      <p:sp>
        <p:nvSpPr>
          <p:cNvPr id="74" name="Rectangle 73">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13502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9308" y="2014151"/>
            <a:ext cx="10013092" cy="4304353"/>
          </a:xfrm>
        </p:spPr>
        <p:txBody>
          <a:bodyPr/>
          <a:lstStyle/>
          <a:p>
            <a:r>
              <a:rPr lang="en-IN" dirty="0"/>
              <a:t>LEADER : SOL.MAMTA</a:t>
            </a:r>
            <a:br>
              <a:rPr lang="en-IN" dirty="0"/>
            </a:br>
            <a:r>
              <a:rPr lang="en-IN" dirty="0"/>
              <a:t>DATE: 01/05/24 TO 08/05/24</a:t>
            </a:r>
            <a:br>
              <a:rPr lang="en-IN" dirty="0"/>
            </a:br>
            <a:r>
              <a:rPr lang="en-IN" dirty="0"/>
              <a:t>TIME : 12:00 TO 1:30 PM</a:t>
            </a:r>
            <a:br>
              <a:rPr lang="en-IN" dirty="0"/>
            </a:br>
            <a:r>
              <a:rPr lang="en-IN" dirty="0"/>
              <a:t>MEMBERS : 09- 10</a:t>
            </a:r>
          </a:p>
        </p:txBody>
      </p:sp>
      <p:sp>
        <p:nvSpPr>
          <p:cNvPr id="3" name="Subtitle 2"/>
          <p:cNvSpPr>
            <a:spLocks noGrp="1"/>
          </p:cNvSpPr>
          <p:nvPr>
            <p:ph type="subTitle" idx="1"/>
          </p:nvPr>
        </p:nvSpPr>
        <p:spPr>
          <a:xfrm>
            <a:off x="976184" y="580768"/>
            <a:ext cx="10606216" cy="1309816"/>
          </a:xfrm>
        </p:spPr>
        <p:txBody>
          <a:bodyPr>
            <a:normAutofit/>
          </a:bodyPr>
          <a:lstStyle/>
          <a:p>
            <a:r>
              <a:rPr lang="en-IN" sz="3600" dirty="0">
                <a:solidFill>
                  <a:srgbClr val="FF0000"/>
                </a:solidFill>
              </a:rPr>
              <a:t>                  YAHOVA NISSI  TROOP  CHURCH</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61286" y="568412"/>
            <a:ext cx="7137137" cy="707886"/>
          </a:xfrm>
          <a:prstGeom prst="rect">
            <a:avLst/>
          </a:prstGeom>
          <a:noFill/>
        </p:spPr>
        <p:txBody>
          <a:bodyPr wrap="square" rtlCol="0">
            <a:spAutoFit/>
          </a:bodyPr>
          <a:lstStyle/>
          <a:p>
            <a:pPr algn="ctr"/>
            <a:r>
              <a:rPr lang="en-IN" sz="4000" u="sng" dirty="0">
                <a:solidFill>
                  <a:srgbClr val="FF0000"/>
                </a:solidFill>
                <a:latin typeface="Gadugi" pitchFamily="34" charset="0"/>
                <a:ea typeface="Gadugi" pitchFamily="34" charset="0"/>
              </a:rPr>
              <a:t>DANIEL  TROOP CHURCH</a:t>
            </a:r>
          </a:p>
        </p:txBody>
      </p:sp>
      <p:sp>
        <p:nvSpPr>
          <p:cNvPr id="7" name="TextBox 6"/>
          <p:cNvSpPr txBox="1"/>
          <p:nvPr/>
        </p:nvSpPr>
        <p:spPr>
          <a:xfrm>
            <a:off x="333632" y="2335427"/>
            <a:ext cx="11259535" cy="2062103"/>
          </a:xfrm>
          <a:prstGeom prst="rect">
            <a:avLst/>
          </a:prstGeom>
          <a:noFill/>
        </p:spPr>
        <p:txBody>
          <a:bodyPr wrap="square" rtlCol="0">
            <a:spAutoFit/>
          </a:bodyPr>
          <a:lstStyle/>
          <a:p>
            <a:pPr marL="285750" indent="-285750" algn="ctr"/>
            <a:r>
              <a:rPr lang="en-IN" sz="3200" dirty="0">
                <a:latin typeface="Berlin Sans FB" pitchFamily="34" charset="0"/>
              </a:rPr>
              <a:t>Leader- Sol. SUNITA</a:t>
            </a:r>
          </a:p>
          <a:p>
            <a:pPr marL="285750" indent="-285750" algn="ctr"/>
            <a:r>
              <a:rPr lang="en-IN" sz="3200" dirty="0">
                <a:latin typeface="Berlin Sans FB" pitchFamily="34" charset="0"/>
              </a:rPr>
              <a:t>Date : 20/05/2024  to 27 /05 /2024</a:t>
            </a:r>
          </a:p>
          <a:p>
            <a:pPr marL="285750" indent="-285750" algn="ctr"/>
            <a:r>
              <a:rPr lang="en-IN" sz="3200" dirty="0">
                <a:latin typeface="Berlin Sans FB" pitchFamily="34" charset="0"/>
              </a:rPr>
              <a:t>Time :     12 :00 to 1:30 PM</a:t>
            </a:r>
          </a:p>
          <a:p>
            <a:pPr marL="285750" indent="-285750" algn="ctr"/>
            <a:r>
              <a:rPr lang="en-IN" sz="3200" dirty="0">
                <a:latin typeface="Berlin Sans FB" pitchFamily="34" charset="0"/>
              </a:rPr>
              <a:t>MEMBERS  :     06-07</a:t>
            </a:r>
          </a:p>
        </p:txBody>
      </p:sp>
    </p:spTree>
    <p:extLst>
      <p:ext uri="{BB962C8B-B14F-4D97-AF65-F5344CB8AC3E}">
        <p14:creationId xmlns:p14="http://schemas.microsoft.com/office/powerpoint/2010/main" val="7147449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605" y="512064"/>
            <a:ext cx="10383795" cy="587687"/>
          </a:xfrm>
        </p:spPr>
        <p:txBody>
          <a:bodyPr/>
          <a:lstStyle/>
          <a:p>
            <a:r>
              <a:rPr lang="en-IN" sz="4800" dirty="0">
                <a:solidFill>
                  <a:schemeClr val="accent1"/>
                </a:solidFill>
                <a:latin typeface="Algerian" pitchFamily="82" charset="0"/>
              </a:rPr>
              <a:t>testimony</a:t>
            </a:r>
          </a:p>
        </p:txBody>
      </p:sp>
      <p:sp>
        <p:nvSpPr>
          <p:cNvPr id="3" name="Content Placeholder 2"/>
          <p:cNvSpPr>
            <a:spLocks noGrp="1"/>
          </p:cNvSpPr>
          <p:nvPr>
            <p:ph idx="1"/>
          </p:nvPr>
        </p:nvSpPr>
        <p:spPr>
          <a:xfrm>
            <a:off x="568411" y="1161536"/>
            <a:ext cx="11013989" cy="5194024"/>
          </a:xfrm>
        </p:spPr>
        <p:txBody>
          <a:bodyPr>
            <a:noAutofit/>
          </a:bodyPr>
          <a:lstStyle/>
          <a:p>
            <a:r>
              <a:rPr lang="en-IN" sz="1600" dirty="0"/>
              <a:t>Sol. </a:t>
            </a:r>
            <a:r>
              <a:rPr lang="en-IN" sz="1600" dirty="0" err="1"/>
              <a:t>Mamta’s</a:t>
            </a:r>
            <a:r>
              <a:rPr lang="en-IN" sz="1600" dirty="0"/>
              <a:t>  sister-in-law was sick.  Sol. </a:t>
            </a:r>
            <a:r>
              <a:rPr lang="en-IN" sz="1600" dirty="0" err="1"/>
              <a:t>Mamta</a:t>
            </a:r>
            <a:r>
              <a:rPr lang="en-IN" sz="1600" dirty="0"/>
              <a:t>  prayed for her ,she became alright . God healed  her. . Sister gives all glory to God.</a:t>
            </a:r>
          </a:p>
          <a:p>
            <a:r>
              <a:rPr lang="en-IN" sz="1600" dirty="0"/>
              <a:t> </a:t>
            </a:r>
          </a:p>
          <a:p>
            <a:r>
              <a:rPr lang="en-IN" sz="1600" dirty="0"/>
              <a:t>Sol. </a:t>
            </a:r>
            <a:r>
              <a:rPr lang="en-IN" sz="1600" dirty="0" err="1"/>
              <a:t>Sushila</a:t>
            </a:r>
            <a:r>
              <a:rPr lang="en-IN" sz="1600" dirty="0"/>
              <a:t> has testified that after joining AOJ she feels happy and there is peace in her heart . She was very disheartened as there are many issues in her family but she is very hopeful now. She gives all glory to Christ. </a:t>
            </a:r>
          </a:p>
          <a:p>
            <a:pPr>
              <a:buNone/>
            </a:pPr>
            <a:endParaRPr lang="en-IN" sz="1600" dirty="0"/>
          </a:p>
          <a:p>
            <a:r>
              <a:rPr lang="en-IN" sz="1600" dirty="0"/>
              <a:t>Sol. </a:t>
            </a:r>
            <a:r>
              <a:rPr lang="en-IN" sz="1600" dirty="0" err="1"/>
              <a:t>Premika</a:t>
            </a:r>
            <a:r>
              <a:rPr lang="en-IN" sz="1600" dirty="0"/>
              <a:t> wanted to purchase bible  but she could not. Our Lord miraculously sent a bible to her through someone . She is grateful to God.</a:t>
            </a:r>
          </a:p>
          <a:p>
            <a:endParaRPr lang="en-IN" sz="1600" dirty="0"/>
          </a:p>
          <a:p>
            <a:r>
              <a:rPr lang="en-IN" sz="1600" dirty="0"/>
              <a:t>Sol. </a:t>
            </a:r>
            <a:r>
              <a:rPr lang="en-IN" sz="1600" dirty="0" err="1"/>
              <a:t>Premika</a:t>
            </a:r>
            <a:r>
              <a:rPr lang="en-IN" sz="1600" dirty="0"/>
              <a:t> has testified that whenever she prays for anything ,God hears her. She is grateful to God. </a:t>
            </a:r>
          </a:p>
          <a:p>
            <a:endParaRPr lang="en-IN" sz="1600" dirty="0"/>
          </a:p>
          <a:p>
            <a:pPr>
              <a:buNone/>
            </a:pPr>
            <a:r>
              <a:rPr lang="en-IN" sz="1600" dirty="0"/>
              <a:t>         Sol. </a:t>
            </a:r>
            <a:r>
              <a:rPr lang="en-IN" sz="1600" dirty="0" err="1"/>
              <a:t>Mamta</a:t>
            </a:r>
            <a:r>
              <a:rPr lang="en-IN" sz="1600" dirty="0"/>
              <a:t> shared the gospel with one person and he accepted the Lord . All glory to God.</a:t>
            </a:r>
          </a:p>
          <a:p>
            <a:endParaRPr lang="en-IN" sz="1600" dirty="0"/>
          </a:p>
          <a:p>
            <a:endParaRPr lang="en-IN" sz="1600" dirty="0"/>
          </a:p>
          <a:p>
            <a:endParaRPr lang="en-IN" sz="1600" dirty="0"/>
          </a:p>
          <a:p>
            <a:endParaRPr lang="en-IN" sz="1600" dirty="0"/>
          </a:p>
          <a:p>
            <a:endParaRPr lang="en-IN" sz="16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30" name="Rectangle 29">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D4AEA52B-B534-F14E-2206-C76A9AC64DB3}"/>
              </a:ext>
            </a:extLst>
          </p:cNvPr>
          <p:cNvSpPr>
            <a:spLocks noGrp="1"/>
          </p:cNvSpPr>
          <p:nvPr>
            <p:ph type="title"/>
          </p:nvPr>
        </p:nvSpPr>
        <p:spPr>
          <a:xfrm>
            <a:off x="325160" y="1569174"/>
            <a:ext cx="4812725" cy="3088343"/>
          </a:xfrm>
        </p:spPr>
        <p:txBody>
          <a:bodyPr vert="horz" lIns="91440" tIns="45720" rIns="91440" bIns="45720" rtlCol="0" anchor="ctr">
            <a:noAutofit/>
          </a:bodyPr>
          <a:lstStyle/>
          <a:p>
            <a:pPr algn="ctr">
              <a:lnSpc>
                <a:spcPct val="83000"/>
              </a:lnSpc>
            </a:pPr>
            <a:r>
              <a:rPr lang="en-US" sz="5400" i="0" cap="all" spc="-100" dirty="0">
                <a:solidFill>
                  <a:schemeClr val="bg1"/>
                </a:solidFill>
              </a:rPr>
              <a:t>ARMY OF JESUS OPERATIONS</a:t>
            </a:r>
            <a:endParaRPr lang="en-US" sz="5400" cap="all" spc="-100">
              <a:solidFill>
                <a:schemeClr val="bg1"/>
              </a:solidFill>
            </a:endParaRPr>
          </a:p>
        </p:txBody>
      </p:sp>
      <p:pic>
        <p:nvPicPr>
          <p:cNvPr id="4" name="Picture 4" descr="A picture containing diagram&#10;&#10;Description automatically generated">
            <a:extLst>
              <a:ext uri="{FF2B5EF4-FFF2-40B4-BE49-F238E27FC236}">
                <a16:creationId xmlns:a16="http://schemas.microsoft.com/office/drawing/2014/main" id="{52C9EDCD-4875-62B2-09F3-8D1DCD68DE91}"/>
              </a:ext>
            </a:extLst>
          </p:cNvPr>
          <p:cNvPicPr>
            <a:picLocks noGrp="1" noChangeAspect="1"/>
          </p:cNvPicPr>
          <p:nvPr>
            <p:ph idx="1"/>
          </p:nvPr>
        </p:nvPicPr>
        <p:blipFill>
          <a:blip r:embed="rId3"/>
          <a:stretch>
            <a:fillRect/>
          </a:stretch>
        </p:blipFill>
        <p:spPr>
          <a:xfrm>
            <a:off x="5148497" y="2352427"/>
            <a:ext cx="5875565" cy="3303020"/>
          </a:xfrm>
          <a:prstGeom prst="rect">
            <a:avLst/>
          </a:prstGeom>
        </p:spPr>
      </p:pic>
      <p:sp>
        <p:nvSpPr>
          <p:cNvPr id="32" name="Rectangle 31">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4" name="Straight Connector 33">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65329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2137" y="2029522"/>
            <a:ext cx="7590262" cy="2308302"/>
          </a:xfrm>
        </p:spPr>
        <p:txBody>
          <a:bodyPr/>
          <a:lstStyle/>
          <a:p>
            <a:r>
              <a:rPr lang="en-IN" sz="6000" b="1" i="1" dirty="0">
                <a:solidFill>
                  <a:schemeClr val="accent1"/>
                </a:solidFill>
              </a:rPr>
              <a:t>Gift Schools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341" y="481914"/>
            <a:ext cx="11051059" cy="944550"/>
          </a:xfrm>
        </p:spPr>
        <p:txBody>
          <a:bodyPr/>
          <a:lstStyle/>
          <a:p>
            <a:r>
              <a:rPr lang="en-IN" sz="8000" dirty="0">
                <a:solidFill>
                  <a:schemeClr val="accent1"/>
                </a:solidFill>
                <a:latin typeface="Algerian" pitchFamily="82" charset="0"/>
              </a:rPr>
              <a:t>               FRP -1 </a:t>
            </a:r>
            <a:r>
              <a:rPr lang="en-IN" sz="4800" dirty="0">
                <a:solidFill>
                  <a:schemeClr val="accent1"/>
                </a:solidFill>
                <a:latin typeface="Algerian" pitchFamily="82" charset="0"/>
              </a:rPr>
              <a:t>                        </a:t>
            </a:r>
          </a:p>
        </p:txBody>
      </p:sp>
      <p:sp>
        <p:nvSpPr>
          <p:cNvPr id="3" name="Content Placeholder 2"/>
          <p:cNvSpPr>
            <a:spLocks noGrp="1"/>
          </p:cNvSpPr>
          <p:nvPr>
            <p:ph idx="1"/>
          </p:nvPr>
        </p:nvSpPr>
        <p:spPr>
          <a:xfrm>
            <a:off x="506627" y="2545492"/>
            <a:ext cx="11075773" cy="3810067"/>
          </a:xfrm>
        </p:spPr>
        <p:txBody>
          <a:bodyPr/>
          <a:lstStyle/>
          <a:p>
            <a:r>
              <a:rPr lang="en-IN" dirty="0"/>
              <a:t>DATE :  07 /05/2024TO 12/05/2024 </a:t>
            </a:r>
          </a:p>
          <a:p>
            <a:r>
              <a:rPr lang="en-IN" dirty="0"/>
              <a:t>TIME  :   12:00 TO 1:30 PM </a:t>
            </a:r>
          </a:p>
          <a:p>
            <a:r>
              <a:rPr lang="en-IN" dirty="0"/>
              <a:t>MEMBERS:  14-15</a:t>
            </a:r>
          </a:p>
        </p:txBody>
      </p:sp>
      <p:sp>
        <p:nvSpPr>
          <p:cNvPr id="75778" name="AutoShape 2" descr="blob:https://web.whatsapp.com/9bbed646-81a0-449f-873b-ca3ef6b8ba35"/>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75780" name="AutoShape 4" descr="blob:https://web.whatsapp.com/b3fa4876-b00f-4bf3-8951-f55ef43af77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75782" name="AutoShape 6" descr="blob:https://web.whatsapp.com/b3fa4876-b00f-4bf3-8951-f55ef43af77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9" name="Picture 8" descr="Untitled.jpeg"/>
          <p:cNvPicPr>
            <a:picLocks noChangeAspect="1"/>
          </p:cNvPicPr>
          <p:nvPr/>
        </p:nvPicPr>
        <p:blipFill>
          <a:blip r:embed="rId2"/>
          <a:stretch>
            <a:fillRect/>
          </a:stretch>
        </p:blipFill>
        <p:spPr>
          <a:xfrm>
            <a:off x="6326659" y="3553299"/>
            <a:ext cx="5811411" cy="313170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33" name="Rectangle 32">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35" name="Rectangle 34">
            <a:extLst>
              <a:ext uri="{FF2B5EF4-FFF2-40B4-BE49-F238E27FC236}">
                <a16:creationId xmlns:a16="http://schemas.microsoft.com/office/drawing/2014/main" id="{9664D085-C814-4D74-BCE0-2059F0DC0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C63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DA5539E-D8B4-4F5A-B46F-C304F5D7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4" descr="A picture containing text, different, various, same&#10;&#10;Description automatically generated">
            <a:extLst>
              <a:ext uri="{FF2B5EF4-FFF2-40B4-BE49-F238E27FC236}">
                <a16:creationId xmlns:a16="http://schemas.microsoft.com/office/drawing/2014/main" id="{4D8279C7-4A24-1A8C-FC41-87E9E980E5F5}"/>
              </a:ext>
            </a:extLst>
          </p:cNvPr>
          <p:cNvPicPr>
            <a:picLocks noGrp="1" noChangeAspect="1"/>
          </p:cNvPicPr>
          <p:nvPr>
            <p:ph idx="1"/>
          </p:nvPr>
        </p:nvPicPr>
        <p:blipFill>
          <a:blip r:embed="rId2"/>
          <a:stretch>
            <a:fillRect/>
          </a:stretch>
        </p:blipFill>
        <p:spPr>
          <a:xfrm>
            <a:off x="1860618" y="803063"/>
            <a:ext cx="8470764" cy="5251874"/>
          </a:xfrm>
          <a:prstGeom prst="rect">
            <a:avLst/>
          </a:prstGeom>
        </p:spPr>
      </p:pic>
    </p:spTree>
    <p:extLst>
      <p:ext uri="{BB962C8B-B14F-4D97-AF65-F5344CB8AC3E}">
        <p14:creationId xmlns:p14="http://schemas.microsoft.com/office/powerpoint/2010/main" val="2347490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solidFill>
                  <a:schemeClr val="accent1"/>
                </a:solidFill>
              </a:rPr>
              <a:t>TESTIMONIES</a:t>
            </a:r>
          </a:p>
        </p:txBody>
      </p:sp>
      <p:sp>
        <p:nvSpPr>
          <p:cNvPr id="3" name="Content Placeholder 2"/>
          <p:cNvSpPr>
            <a:spLocks noGrp="1"/>
          </p:cNvSpPr>
          <p:nvPr>
            <p:ph idx="1"/>
          </p:nvPr>
        </p:nvSpPr>
        <p:spPr/>
        <p:txBody>
          <a:bodyPr/>
          <a:lstStyle/>
          <a:p>
            <a:r>
              <a:rPr lang="en-IN" dirty="0"/>
              <a:t>All the soldiers liked the classes.</a:t>
            </a:r>
          </a:p>
          <a:p>
            <a:r>
              <a:rPr lang="en-IN" dirty="0"/>
              <a:t>Soldiers found the classes to be very informative.</a:t>
            </a:r>
          </a:p>
          <a:p>
            <a:r>
              <a:rPr lang="en-IN" dirty="0"/>
              <a:t>They learnt why it is important to forgive others . </a:t>
            </a:r>
          </a:p>
          <a:p>
            <a:r>
              <a:rPr lang="en-IN" dirty="0"/>
              <a:t>Soldiers also learnt about various demon doors .</a:t>
            </a:r>
          </a:p>
          <a:p>
            <a:r>
              <a:rPr lang="en-IN" dirty="0"/>
              <a:t>Soldiers learnt how  the curses start operating in ones family or life.</a:t>
            </a:r>
          </a:p>
          <a:p>
            <a:endParaRPr lang="en-IN"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341" y="481914"/>
            <a:ext cx="11051059" cy="944550"/>
          </a:xfrm>
        </p:spPr>
        <p:txBody>
          <a:bodyPr/>
          <a:lstStyle/>
          <a:p>
            <a:r>
              <a:rPr lang="en-IN" sz="4400" dirty="0">
                <a:solidFill>
                  <a:schemeClr val="accent1"/>
                </a:solidFill>
                <a:latin typeface="Algerian" pitchFamily="82" charset="0"/>
              </a:rPr>
              <a:t>          JEREMIAH school of PROPHECY-1</a:t>
            </a:r>
          </a:p>
        </p:txBody>
      </p:sp>
      <p:sp>
        <p:nvSpPr>
          <p:cNvPr id="3" name="Content Placeholder 2"/>
          <p:cNvSpPr>
            <a:spLocks noGrp="1"/>
          </p:cNvSpPr>
          <p:nvPr>
            <p:ph idx="1"/>
          </p:nvPr>
        </p:nvSpPr>
        <p:spPr>
          <a:xfrm>
            <a:off x="568410" y="1821558"/>
            <a:ext cx="10806327" cy="10072883"/>
          </a:xfrm>
        </p:spPr>
        <p:txBody>
          <a:bodyPr/>
          <a:lstStyle/>
          <a:p>
            <a:r>
              <a:rPr lang="en-IN" dirty="0"/>
              <a:t>DATE :  13 /05/2024  TO 17/05/24</a:t>
            </a:r>
          </a:p>
          <a:p>
            <a:r>
              <a:rPr lang="en-IN" dirty="0"/>
              <a:t>TIME  :   12:00 TO 1:30 PM </a:t>
            </a:r>
          </a:p>
          <a:p>
            <a:r>
              <a:rPr lang="en-IN" dirty="0"/>
              <a:t>MEMBERS:  09-10</a:t>
            </a:r>
          </a:p>
        </p:txBody>
      </p:sp>
      <p:sp>
        <p:nvSpPr>
          <p:cNvPr id="48130" name="AutoShape 2" descr="blob:https://web.whatsapp.com/a88c814d-4acb-4f38-a2dd-08391c9cec3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8" name="Picture 7" descr="Untitled.jpeg"/>
          <p:cNvPicPr>
            <a:picLocks noChangeAspect="1"/>
          </p:cNvPicPr>
          <p:nvPr/>
        </p:nvPicPr>
        <p:blipFill>
          <a:blip r:embed="rId2"/>
          <a:stretch>
            <a:fillRect/>
          </a:stretch>
        </p:blipFill>
        <p:spPr>
          <a:xfrm>
            <a:off x="6635578" y="2870752"/>
            <a:ext cx="5556422" cy="3987248"/>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6757" y="1507524"/>
            <a:ext cx="10633872" cy="5350475"/>
          </a:xfrm>
        </p:spPr>
        <p:txBody>
          <a:bodyPr/>
          <a:lstStyle/>
          <a:p>
            <a:r>
              <a:rPr lang="en-IN" dirty="0">
                <a:latin typeface="Aparajita" pitchFamily="34" charset="0"/>
                <a:cs typeface="Aparajita" pitchFamily="34" charset="0"/>
              </a:rPr>
              <a:t>. Soldiers have learnt how to have intimacy with god. .</a:t>
            </a:r>
            <a:br>
              <a:rPr lang="en-IN" dirty="0">
                <a:latin typeface="Aparajita" pitchFamily="34" charset="0"/>
                <a:cs typeface="Aparajita" pitchFamily="34" charset="0"/>
              </a:rPr>
            </a:br>
            <a:r>
              <a:rPr lang="en-IN" dirty="0">
                <a:latin typeface="Aparajita" pitchFamily="34" charset="0"/>
                <a:cs typeface="Aparajita" pitchFamily="34" charset="0"/>
              </a:rPr>
              <a:t>SOLDIERS came to know HOW TO handle revelations.</a:t>
            </a:r>
            <a:br>
              <a:rPr lang="en-IN" dirty="0">
                <a:latin typeface="Aparajita" pitchFamily="34" charset="0"/>
                <a:cs typeface="Aparajita" pitchFamily="34" charset="0"/>
              </a:rPr>
            </a:br>
            <a:r>
              <a:rPr lang="en-IN" dirty="0">
                <a:latin typeface="Aparajita" pitchFamily="34" charset="0"/>
                <a:cs typeface="Aparajita" pitchFamily="34" charset="0"/>
              </a:rPr>
              <a:t>. Soldiers have come to </a:t>
            </a:r>
            <a:r>
              <a:rPr lang="en-IN">
                <a:latin typeface="Aparajita" pitchFamily="34" charset="0"/>
                <a:cs typeface="Aparajita" pitchFamily="34" charset="0"/>
              </a:rPr>
              <a:t>know about </a:t>
            </a:r>
            <a:r>
              <a:rPr lang="en-IN" dirty="0">
                <a:latin typeface="Aparajita" pitchFamily="34" charset="0"/>
                <a:cs typeface="Aparajita" pitchFamily="34" charset="0"/>
              </a:rPr>
              <a:t>various principles of </a:t>
            </a:r>
            <a:r>
              <a:rPr lang="en-IN">
                <a:latin typeface="Aparajita" pitchFamily="34" charset="0"/>
                <a:cs typeface="Aparajita" pitchFamily="34" charset="0"/>
              </a:rPr>
              <a:t>hearing from god.</a:t>
            </a:r>
            <a:br>
              <a:rPr lang="en-IN" dirty="0">
                <a:latin typeface="Aparajita" pitchFamily="34" charset="0"/>
                <a:cs typeface="Aparajita" pitchFamily="34" charset="0"/>
              </a:rPr>
            </a:br>
            <a:br>
              <a:rPr lang="en-IN" dirty="0">
                <a:latin typeface="Aparajita" pitchFamily="34" charset="0"/>
                <a:cs typeface="Aparajita" pitchFamily="34" charset="0"/>
              </a:rPr>
            </a:br>
            <a:r>
              <a:rPr lang="en-IN" dirty="0">
                <a:latin typeface="Aparajita" pitchFamily="34" charset="0"/>
                <a:cs typeface="Aparajita" pitchFamily="34" charset="0"/>
              </a:rPr>
              <a:t>.  </a:t>
            </a:r>
            <a:br>
              <a:rPr lang="en-IN" dirty="0">
                <a:latin typeface="Aparajita" pitchFamily="34" charset="0"/>
                <a:cs typeface="Aparajita" pitchFamily="34" charset="0"/>
              </a:rPr>
            </a:br>
            <a:br>
              <a:rPr lang="en-IN" dirty="0">
                <a:latin typeface="Aparajita" pitchFamily="34" charset="0"/>
                <a:cs typeface="Aparajita" pitchFamily="34" charset="0"/>
              </a:rPr>
            </a:br>
            <a:endParaRPr lang="en-IN" dirty="0">
              <a:latin typeface="Aparajita" pitchFamily="34" charset="0"/>
              <a:cs typeface="Aparajita" pitchFamily="34" charset="0"/>
            </a:endParaRPr>
          </a:p>
        </p:txBody>
      </p:sp>
      <p:sp>
        <p:nvSpPr>
          <p:cNvPr id="3" name="Subtitle 2"/>
          <p:cNvSpPr>
            <a:spLocks noGrp="1"/>
          </p:cNvSpPr>
          <p:nvPr>
            <p:ph type="subTitle" idx="1"/>
          </p:nvPr>
        </p:nvSpPr>
        <p:spPr>
          <a:xfrm>
            <a:off x="968829" y="130630"/>
            <a:ext cx="10613571" cy="1295400"/>
          </a:xfrm>
        </p:spPr>
        <p:txBody>
          <a:bodyPr>
            <a:normAutofit/>
          </a:bodyPr>
          <a:lstStyle/>
          <a:p>
            <a:r>
              <a:rPr lang="en-IN" sz="3600" dirty="0">
                <a:solidFill>
                  <a:schemeClr val="accent1">
                    <a:lumMod val="75000"/>
                  </a:schemeClr>
                </a:solidFill>
              </a:rPr>
              <a:t>TESTIMONIES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5FAA58-0EDC-412F-A5F8-01968BE60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8089CB0-2F03-4E3C-ADBB-570A3BE78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1" y="0"/>
            <a:ext cx="55107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BA80B1-3B69-49C0-8AC9-716ABA57F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rgbClr val="D9D9D9"/>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047E1103-B264-49BE-BC2A-F4E40BD3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solidFill>
            <a:schemeClr val="bg1"/>
          </a:solidFill>
          <a:ln w="9525" cap="sq" cmpd="sng" algn="ctr">
            <a:noFill/>
            <a:prstDash val="solid"/>
            <a:miter lim="800000"/>
          </a:ln>
          <a:effectLst/>
        </p:spPr>
      </p:sp>
      <p:sp>
        <p:nvSpPr>
          <p:cNvPr id="2" name="Title 1">
            <a:extLst>
              <a:ext uri="{FF2B5EF4-FFF2-40B4-BE49-F238E27FC236}">
                <a16:creationId xmlns:a16="http://schemas.microsoft.com/office/drawing/2014/main" id="{37A12717-C6B0-03D8-50DF-00FE1DE5AC54}"/>
              </a:ext>
            </a:extLst>
          </p:cNvPr>
          <p:cNvSpPr>
            <a:spLocks noGrp="1"/>
          </p:cNvSpPr>
          <p:nvPr>
            <p:ph type="title"/>
          </p:nvPr>
        </p:nvSpPr>
        <p:spPr>
          <a:xfrm>
            <a:off x="983887" y="1185059"/>
            <a:ext cx="3491832" cy="4487882"/>
          </a:xfrm>
        </p:spPr>
        <p:txBody>
          <a:bodyPr>
            <a:normAutofit/>
          </a:bodyPr>
          <a:lstStyle/>
          <a:p>
            <a:pPr algn="ctr"/>
            <a:r>
              <a:rPr lang="en-GB" sz="4400" dirty="0">
                <a:solidFill>
                  <a:srgbClr val="FF0000"/>
                </a:solidFill>
              </a:rPr>
              <a:t>SHADOW PARLI</a:t>
            </a:r>
            <a:br>
              <a:rPr lang="en-GB" sz="4400" dirty="0">
                <a:solidFill>
                  <a:srgbClr val="FF0000"/>
                </a:solidFill>
              </a:rPr>
            </a:br>
            <a:br>
              <a:rPr lang="en-GB" sz="4400" dirty="0">
                <a:solidFill>
                  <a:srgbClr val="FF0000"/>
                </a:solidFill>
              </a:rPr>
            </a:br>
            <a:r>
              <a:rPr lang="en-GB" sz="4400" dirty="0">
                <a:solidFill>
                  <a:schemeClr val="tx1"/>
                </a:solidFill>
              </a:rPr>
              <a:t>22/05/24</a:t>
            </a:r>
            <a:br>
              <a:rPr lang="en-GB" sz="4400" dirty="0">
                <a:solidFill>
                  <a:schemeClr val="tx1"/>
                </a:solidFill>
              </a:rPr>
            </a:br>
            <a:br>
              <a:rPr lang="en-GB" sz="4400" dirty="0">
                <a:solidFill>
                  <a:schemeClr val="tx1"/>
                </a:solidFill>
              </a:rPr>
            </a:br>
            <a:r>
              <a:rPr lang="en-GB" sz="3600" dirty="0">
                <a:solidFill>
                  <a:schemeClr val="tx1"/>
                </a:solidFill>
              </a:rPr>
              <a:t>12:00-1:30pm</a:t>
            </a:r>
          </a:p>
        </p:txBody>
      </p:sp>
      <p:sp>
        <p:nvSpPr>
          <p:cNvPr id="18" name="Rectangle 17">
            <a:extLst>
              <a:ext uri="{FF2B5EF4-FFF2-40B4-BE49-F238E27FC236}">
                <a16:creationId xmlns:a16="http://schemas.microsoft.com/office/drawing/2014/main" id="{CFB1CB5B-67A5-45DB-B8E1-7A09A642E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5455" y="438912"/>
            <a:ext cx="5815584" cy="5980176"/>
          </a:xfrm>
          <a:prstGeom prst="rect">
            <a:avLst/>
          </a:prstGeom>
          <a:noFill/>
          <a:ln w="6350" cap="sq" cmpd="sng" algn="ctr">
            <a:solidFill>
              <a:schemeClr val="tx1">
                <a:lumMod val="75000"/>
                <a:lumOff val="25000"/>
              </a:schemeClr>
            </a:solidFill>
            <a:prstDash val="solid"/>
            <a:miter lim="800000"/>
          </a:ln>
          <a:effectLst/>
        </p:spPr>
      </p:sp>
      <p:pic>
        <p:nvPicPr>
          <p:cNvPr id="11" name="Picture 10" descr="Untitled.jpeg"/>
          <p:cNvPicPr>
            <a:picLocks noChangeAspect="1"/>
          </p:cNvPicPr>
          <p:nvPr/>
        </p:nvPicPr>
        <p:blipFill>
          <a:blip r:embed="rId2"/>
          <a:stretch>
            <a:fillRect/>
          </a:stretch>
        </p:blipFill>
        <p:spPr>
          <a:xfrm>
            <a:off x="5644315" y="0"/>
            <a:ext cx="5958680" cy="6858000"/>
          </a:xfrm>
          <a:prstGeom prst="rect">
            <a:avLst/>
          </a:prstGeom>
        </p:spPr>
      </p:pic>
    </p:spTree>
    <p:extLst>
      <p:ext uri="{BB962C8B-B14F-4D97-AF65-F5344CB8AC3E}">
        <p14:creationId xmlns:p14="http://schemas.microsoft.com/office/powerpoint/2010/main" val="39966507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0131" y="2125362"/>
            <a:ext cx="11340500" cy="3539430"/>
          </a:xfrm>
          <a:prstGeom prst="rect">
            <a:avLst/>
          </a:prstGeom>
          <a:noFill/>
        </p:spPr>
        <p:txBody>
          <a:bodyPr wrap="square" rtlCol="0">
            <a:spAutoFit/>
          </a:bodyPr>
          <a:lstStyle/>
          <a:p>
            <a:pPr marL="285750" indent="-285750" algn="ctr"/>
            <a:r>
              <a:rPr lang="en-IN" sz="4400" dirty="0">
                <a:solidFill>
                  <a:srgbClr val="FF0000"/>
                </a:solidFill>
                <a:latin typeface="Berlin Sans FB" pitchFamily="34" charset="0"/>
              </a:rPr>
              <a:t>MORNING WORSHIP </a:t>
            </a:r>
            <a:r>
              <a:rPr lang="en-IN" sz="4400" dirty="0">
                <a:latin typeface="Berlin Sans FB" pitchFamily="34" charset="0"/>
              </a:rPr>
              <a:t>- 05:30 am  to  07:00 am</a:t>
            </a:r>
          </a:p>
          <a:p>
            <a:pPr marL="285750" indent="-285750" algn="ctr">
              <a:buFont typeface="Arial" pitchFamily="34" charset="0"/>
              <a:buChar char="•"/>
            </a:pPr>
            <a:endParaRPr lang="en-IN" sz="3600" dirty="0">
              <a:latin typeface="Berlin Sans FB" pitchFamily="34" charset="0"/>
            </a:endParaRPr>
          </a:p>
          <a:p>
            <a:pPr marL="285750" indent="-285750" algn="ctr">
              <a:buFont typeface="Arial" pitchFamily="34" charset="0"/>
              <a:buChar char="•"/>
            </a:pPr>
            <a:endParaRPr lang="en-IN" sz="3600" dirty="0">
              <a:latin typeface="Berlin Sans FB" pitchFamily="34" charset="0"/>
            </a:endParaRPr>
          </a:p>
          <a:p>
            <a:pPr marL="285750" indent="-285750" algn="ctr">
              <a:buFont typeface="Arial" pitchFamily="34" charset="0"/>
              <a:buChar char="•"/>
            </a:pPr>
            <a:endParaRPr lang="en-IN" sz="3600" dirty="0">
              <a:latin typeface="Berlin Sans FB" pitchFamily="34" charset="0"/>
            </a:endParaRPr>
          </a:p>
          <a:p>
            <a:pPr marL="285750" indent="-285750" algn="ctr">
              <a:buFont typeface="Arial" pitchFamily="34" charset="0"/>
              <a:buChar char="•"/>
            </a:pPr>
            <a:endParaRPr lang="en-IN" sz="3600" dirty="0">
              <a:latin typeface="Berlin Sans FB" pitchFamily="34" charset="0"/>
            </a:endParaRPr>
          </a:p>
          <a:p>
            <a:pPr marL="285750" indent="-285750" algn="ctr"/>
            <a:endParaRPr lang="en-IN" sz="3600" dirty="0">
              <a:latin typeface="Berlin Sans FB" pitchFamily="34" charset="0"/>
            </a:endParaRPr>
          </a:p>
        </p:txBody>
      </p:sp>
      <p:sp>
        <p:nvSpPr>
          <p:cNvPr id="7" name="TextBox 6"/>
          <p:cNvSpPr txBox="1"/>
          <p:nvPr/>
        </p:nvSpPr>
        <p:spPr>
          <a:xfrm>
            <a:off x="789526" y="4653137"/>
            <a:ext cx="10010997" cy="369332"/>
          </a:xfrm>
          <a:prstGeom prst="rect">
            <a:avLst/>
          </a:prstGeom>
          <a:noFill/>
        </p:spPr>
        <p:txBody>
          <a:bodyPr wrap="square" rtlCol="0">
            <a:spAutoFit/>
          </a:bodyPr>
          <a:lstStyle/>
          <a:p>
            <a:pPr marL="342900" indent="-342900" algn="ctr"/>
            <a:r>
              <a:rPr lang="en-US" dirty="0">
                <a:latin typeface="Berlin Sans FB" pitchFamily="34" charset="0"/>
              </a:rPr>
              <a:t>          </a:t>
            </a:r>
            <a:endParaRPr lang="en-IN" dirty="0">
              <a:latin typeface="Berlin Sans FB" pitchFamily="34" charset="0"/>
            </a:endParaRPr>
          </a:p>
        </p:txBody>
      </p:sp>
    </p:spTree>
    <p:extLst>
      <p:ext uri="{BB962C8B-B14F-4D97-AF65-F5344CB8AC3E}">
        <p14:creationId xmlns:p14="http://schemas.microsoft.com/office/powerpoint/2010/main" val="32063857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EF579-AE36-E49D-9033-29A9E1DDEC99}"/>
              </a:ext>
            </a:extLst>
          </p:cNvPr>
          <p:cNvSpPr>
            <a:spLocks noGrp="1"/>
          </p:cNvSpPr>
          <p:nvPr>
            <p:ph type="title"/>
          </p:nvPr>
        </p:nvSpPr>
        <p:spPr>
          <a:xfrm>
            <a:off x="676240" y="875324"/>
            <a:ext cx="3536510" cy="5093520"/>
          </a:xfrm>
        </p:spPr>
        <p:txBody>
          <a:bodyPr>
            <a:normAutofit/>
          </a:bodyPr>
          <a:lstStyle/>
          <a:p>
            <a:pPr algn="ctr"/>
            <a:br>
              <a:rPr lang="en-GB" sz="4400" dirty="0">
                <a:solidFill>
                  <a:srgbClr val="FF0000"/>
                </a:solidFill>
              </a:rPr>
            </a:br>
            <a:br>
              <a:rPr lang="en-GB" sz="4400" dirty="0">
                <a:solidFill>
                  <a:srgbClr val="FF0000"/>
                </a:solidFill>
              </a:rPr>
            </a:br>
            <a:r>
              <a:rPr lang="en-GB" sz="4400" dirty="0" err="1">
                <a:solidFill>
                  <a:schemeClr val="accent1"/>
                </a:solidFill>
              </a:rPr>
              <a:t>Zonal</a:t>
            </a:r>
            <a:r>
              <a:rPr lang="en-GB" sz="4400" dirty="0">
                <a:solidFill>
                  <a:schemeClr val="accent1"/>
                </a:solidFill>
              </a:rPr>
              <a:t> Meeting</a:t>
            </a:r>
          </a:p>
        </p:txBody>
      </p:sp>
      <p:sp>
        <p:nvSpPr>
          <p:cNvPr id="3" name="Content Placeholder 2">
            <a:extLst>
              <a:ext uri="{FF2B5EF4-FFF2-40B4-BE49-F238E27FC236}">
                <a16:creationId xmlns:a16="http://schemas.microsoft.com/office/drawing/2014/main" id="{0CF81378-1DEB-A03C-435C-BDB291B925C8}"/>
              </a:ext>
            </a:extLst>
          </p:cNvPr>
          <p:cNvSpPr>
            <a:spLocks noGrp="1"/>
          </p:cNvSpPr>
          <p:nvPr>
            <p:ph idx="1"/>
          </p:nvPr>
        </p:nvSpPr>
        <p:spPr>
          <a:xfrm>
            <a:off x="5478124" y="559477"/>
            <a:ext cx="5647076" cy="5475563"/>
          </a:xfrm>
        </p:spPr>
        <p:txBody>
          <a:bodyPr vert="horz" lIns="91440" tIns="45720" rIns="91440" bIns="45720" rtlCol="0" anchor="ctr">
            <a:normAutofit/>
          </a:bodyPr>
          <a:lstStyle/>
          <a:p>
            <a:r>
              <a:rPr lang="en-GB" sz="3600" dirty="0"/>
              <a:t>On 28.05.2024</a:t>
            </a:r>
          </a:p>
          <a:p>
            <a:r>
              <a:rPr lang="en-GB" sz="3600" dirty="0"/>
              <a:t>Time: 12:00 pm to 01:30 pm</a:t>
            </a:r>
          </a:p>
          <a:p>
            <a:r>
              <a:rPr lang="en-GB" sz="3600" dirty="0"/>
              <a:t>Members: 11</a:t>
            </a:r>
          </a:p>
          <a:p>
            <a:pPr>
              <a:buClr>
                <a:srgbClr val="262626"/>
              </a:buClr>
              <a:buNone/>
            </a:pPr>
            <a:endParaRPr lang="en-GB" sz="3600" dirty="0"/>
          </a:p>
        </p:txBody>
      </p:sp>
    </p:spTree>
    <p:extLst>
      <p:ext uri="{BB962C8B-B14F-4D97-AF65-F5344CB8AC3E}">
        <p14:creationId xmlns:p14="http://schemas.microsoft.com/office/powerpoint/2010/main" val="29308480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5400" dirty="0">
                <a:solidFill>
                  <a:schemeClr val="accent1"/>
                </a:solidFill>
              </a:rPr>
              <a:t>NIGHT PRAYER</a:t>
            </a:r>
          </a:p>
        </p:txBody>
      </p:sp>
      <p:sp>
        <p:nvSpPr>
          <p:cNvPr id="3" name="Content Placeholder 2"/>
          <p:cNvSpPr>
            <a:spLocks noGrp="1"/>
          </p:cNvSpPr>
          <p:nvPr>
            <p:ph idx="1"/>
          </p:nvPr>
        </p:nvSpPr>
        <p:spPr>
          <a:xfrm>
            <a:off x="1285102" y="2372496"/>
            <a:ext cx="10297297" cy="3983063"/>
          </a:xfrm>
        </p:spPr>
        <p:txBody>
          <a:bodyPr/>
          <a:lstStyle/>
          <a:p>
            <a:r>
              <a:rPr lang="en-IN" dirty="0"/>
              <a:t>DATE  :  12th   MAY</a:t>
            </a:r>
          </a:p>
          <a:p>
            <a:r>
              <a:rPr lang="en-IN" dirty="0"/>
              <a:t>TIME   : 9:00 TO 11:00 PM</a:t>
            </a:r>
          </a:p>
          <a:p>
            <a:r>
              <a:rPr lang="en-IN" dirty="0"/>
              <a:t>MEMBERS : 11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693" y="-243408"/>
            <a:ext cx="12481385" cy="7272808"/>
          </a:xfrm>
          <a:prstGeom prst="rect">
            <a:avLst/>
          </a:prstGeom>
        </p:spPr>
      </p:pic>
      <p:sp>
        <p:nvSpPr>
          <p:cNvPr id="3" name="TextBox 2"/>
          <p:cNvSpPr txBox="1"/>
          <p:nvPr/>
        </p:nvSpPr>
        <p:spPr>
          <a:xfrm>
            <a:off x="1780085" y="2780929"/>
            <a:ext cx="8736971" cy="1200329"/>
          </a:xfrm>
          <a:prstGeom prst="rect">
            <a:avLst/>
          </a:prstGeom>
          <a:noFill/>
        </p:spPr>
        <p:txBody>
          <a:bodyPr wrap="square" rtlCol="0">
            <a:spAutoFit/>
          </a:bodyPr>
          <a:lstStyle/>
          <a:p>
            <a:pPr algn="ctr"/>
            <a:r>
              <a:rPr lang="en-IN" sz="3600" b="1" dirty="0">
                <a:solidFill>
                  <a:srgbClr val="C00000"/>
                </a:solidFill>
                <a:latin typeface="Pristina" pitchFamily="66" charset="0"/>
              </a:rPr>
              <a:t>Haryana Troop Church Report </a:t>
            </a:r>
          </a:p>
          <a:p>
            <a:pPr algn="ctr"/>
            <a:r>
              <a:rPr lang="en-IN" sz="3600" b="1" dirty="0">
                <a:solidFill>
                  <a:srgbClr val="C00000"/>
                </a:solidFill>
                <a:latin typeface="Pristina" pitchFamily="66" charset="0"/>
              </a:rPr>
              <a:t>JUNE   2024</a:t>
            </a:r>
          </a:p>
        </p:txBody>
      </p:sp>
    </p:spTree>
    <p:extLst>
      <p:ext uri="{BB962C8B-B14F-4D97-AF65-F5344CB8AC3E}">
        <p14:creationId xmlns:p14="http://schemas.microsoft.com/office/powerpoint/2010/main" val="11439852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9308" y="2014151"/>
            <a:ext cx="10013092" cy="4304353"/>
          </a:xfrm>
        </p:spPr>
        <p:txBody>
          <a:bodyPr/>
          <a:lstStyle/>
          <a:p>
            <a:r>
              <a:rPr lang="en-IN" dirty="0"/>
              <a:t>LEADER : SOL.SWEETIE</a:t>
            </a:r>
            <a:br>
              <a:rPr lang="en-IN" dirty="0"/>
            </a:br>
            <a:r>
              <a:rPr lang="en-IN" dirty="0"/>
              <a:t>DATE: 10/06/24 TO 14/06/24</a:t>
            </a:r>
            <a:br>
              <a:rPr lang="en-IN" dirty="0"/>
            </a:br>
            <a:r>
              <a:rPr lang="en-IN" dirty="0"/>
              <a:t>TIME : 12:00 TO 1:30 PM</a:t>
            </a:r>
            <a:br>
              <a:rPr lang="en-IN" dirty="0"/>
            </a:br>
            <a:r>
              <a:rPr lang="en-IN" dirty="0"/>
              <a:t>MEMBERS : 09- 10</a:t>
            </a:r>
          </a:p>
        </p:txBody>
      </p:sp>
      <p:sp>
        <p:nvSpPr>
          <p:cNvPr id="3" name="Subtitle 2"/>
          <p:cNvSpPr>
            <a:spLocks noGrp="1"/>
          </p:cNvSpPr>
          <p:nvPr>
            <p:ph type="subTitle" idx="1"/>
          </p:nvPr>
        </p:nvSpPr>
        <p:spPr>
          <a:xfrm>
            <a:off x="976184" y="580768"/>
            <a:ext cx="10606216" cy="1309816"/>
          </a:xfrm>
        </p:spPr>
        <p:txBody>
          <a:bodyPr>
            <a:normAutofit/>
          </a:bodyPr>
          <a:lstStyle/>
          <a:p>
            <a:r>
              <a:rPr lang="en-IN" sz="3600" dirty="0">
                <a:solidFill>
                  <a:srgbClr val="FF0000"/>
                </a:solidFill>
              </a:rPr>
              <a:t>                  YAHOVA NISSI  TROOP  CHURCH</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3" name="Rectangle 52">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55" name="Rectangle 54">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57" name="Rectangle 56">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 name="Group 58">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60" name="Straight Connector 59">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64" name="Rectangle 63">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8" name="Rectangle 67">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72" name="Rectangle 71">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E3476A8A-47E5-4C73-9F92-86C59D249047}"/>
              </a:ext>
            </a:extLst>
          </p:cNvPr>
          <p:cNvSpPr>
            <a:spLocks noGrp="1"/>
          </p:cNvSpPr>
          <p:nvPr>
            <p:ph type="title"/>
          </p:nvPr>
        </p:nvSpPr>
        <p:spPr>
          <a:xfrm>
            <a:off x="1256493" y="1559768"/>
            <a:ext cx="2978281" cy="3135379"/>
          </a:xfrm>
        </p:spPr>
        <p:txBody>
          <a:bodyPr vert="horz" lIns="91440" tIns="45720" rIns="91440" bIns="45720" rtlCol="0" anchor="ctr">
            <a:normAutofit/>
          </a:bodyPr>
          <a:lstStyle/>
          <a:p>
            <a:pPr algn="ctr">
              <a:lnSpc>
                <a:spcPct val="83000"/>
              </a:lnSpc>
            </a:pPr>
            <a:r>
              <a:rPr lang="en-US" sz="4800" i="0" cap="all" spc="-100">
                <a:solidFill>
                  <a:schemeClr val="bg1"/>
                </a:solidFill>
              </a:rPr>
              <a:t>TROOP CHURCH</a:t>
            </a:r>
            <a:endParaRPr lang="en-US" sz="4800" cap="all" spc="-100">
              <a:solidFill>
                <a:schemeClr val="bg1"/>
              </a:solidFill>
            </a:endParaRPr>
          </a:p>
          <a:p>
            <a:pPr algn="ctr">
              <a:lnSpc>
                <a:spcPct val="83000"/>
              </a:lnSpc>
            </a:pPr>
            <a:endParaRPr lang="en-US" sz="4800" cap="all" spc="-100">
              <a:solidFill>
                <a:schemeClr val="bg1"/>
              </a:solidFill>
            </a:endParaRPr>
          </a:p>
        </p:txBody>
      </p:sp>
      <p:pic>
        <p:nvPicPr>
          <p:cNvPr id="4" name="Picture 4" descr="A picture containing text, clipart&#10;&#10;Description automatically generated">
            <a:extLst>
              <a:ext uri="{FF2B5EF4-FFF2-40B4-BE49-F238E27FC236}">
                <a16:creationId xmlns:a16="http://schemas.microsoft.com/office/drawing/2014/main" id="{FDBDFC23-9E27-43ED-8875-C61B4B1CCB30}"/>
              </a:ext>
            </a:extLst>
          </p:cNvPr>
          <p:cNvPicPr>
            <a:picLocks noGrp="1" noChangeAspect="1"/>
          </p:cNvPicPr>
          <p:nvPr>
            <p:ph idx="1"/>
          </p:nvPr>
        </p:nvPicPr>
        <p:blipFill>
          <a:blip r:embed="rId3"/>
          <a:stretch>
            <a:fillRect/>
          </a:stretch>
        </p:blipFill>
        <p:spPr>
          <a:xfrm>
            <a:off x="6450774" y="1536436"/>
            <a:ext cx="4503323" cy="4509936"/>
          </a:xfrm>
          <a:prstGeom prst="rect">
            <a:avLst/>
          </a:prstGeom>
        </p:spPr>
      </p:pic>
      <p:sp>
        <p:nvSpPr>
          <p:cNvPr id="74" name="Rectangle 73">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1350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7D8C41-54C1-4241-A2AE-F5AE3234B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8" name="Rectangle 17">
            <a:extLst>
              <a:ext uri="{FF2B5EF4-FFF2-40B4-BE49-F238E27FC236}">
                <a16:creationId xmlns:a16="http://schemas.microsoft.com/office/drawing/2014/main" id="{55A89882-FBBA-49A4-AD75-D9A071492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0" name="Rectangle 19">
            <a:extLst>
              <a:ext uri="{FF2B5EF4-FFF2-40B4-BE49-F238E27FC236}">
                <a16:creationId xmlns:a16="http://schemas.microsoft.com/office/drawing/2014/main" id="{E2849387-C445-42B4-A2CA-DC93CD2016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1DA9422-6A3C-454D-A025-45D4DF471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044" y="374904"/>
            <a:ext cx="11409913"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 useBgFill="1">
        <p:nvSpPr>
          <p:cNvPr id="24" name="Rectangle 23">
            <a:extLst>
              <a:ext uri="{FF2B5EF4-FFF2-40B4-BE49-F238E27FC236}">
                <a16:creationId xmlns:a16="http://schemas.microsoft.com/office/drawing/2014/main" id="{2508E4D6-21A5-46E7-90E0-F65492BE24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736" y="539496"/>
            <a:ext cx="11082528" cy="5779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3D6B5107-0BC4-4024-CED2-F14D5989458C}"/>
              </a:ext>
            </a:extLst>
          </p:cNvPr>
          <p:cNvPicPr>
            <a:picLocks noGrp="1" noChangeAspect="1"/>
          </p:cNvPicPr>
          <p:nvPr>
            <p:ph idx="1"/>
          </p:nvPr>
        </p:nvPicPr>
        <p:blipFill>
          <a:blip r:embed="rId2">
            <a:duotone>
              <a:prstClr val="black"/>
              <a:prstClr val="white"/>
            </a:duotone>
          </a:blip>
          <a:stretch>
            <a:fillRect/>
          </a:stretch>
        </p:blipFill>
        <p:spPr>
          <a:xfrm>
            <a:off x="969796" y="861229"/>
            <a:ext cx="3605848" cy="2406904"/>
          </a:xfrm>
          <a:prstGeom prst="rect">
            <a:avLst/>
          </a:prstGeom>
        </p:spPr>
      </p:pic>
      <p:pic>
        <p:nvPicPr>
          <p:cNvPr id="8" name="Picture 8" descr="A picture containing text, nature, cloud, sunset&#10;&#10;Description automatically generated">
            <a:extLst>
              <a:ext uri="{FF2B5EF4-FFF2-40B4-BE49-F238E27FC236}">
                <a16:creationId xmlns:a16="http://schemas.microsoft.com/office/drawing/2014/main" id="{B239E757-7901-6341-F2D7-6980A8AED228}"/>
              </a:ext>
            </a:extLst>
          </p:cNvPr>
          <p:cNvPicPr>
            <a:picLocks noChangeAspect="1"/>
          </p:cNvPicPr>
          <p:nvPr/>
        </p:nvPicPr>
        <p:blipFill>
          <a:blip r:embed="rId3">
            <a:duotone>
              <a:prstClr val="black"/>
              <a:prstClr val="white"/>
            </a:duotone>
          </a:blip>
          <a:stretch>
            <a:fillRect/>
          </a:stretch>
        </p:blipFill>
        <p:spPr>
          <a:xfrm>
            <a:off x="5943914" y="861229"/>
            <a:ext cx="4403727" cy="5135542"/>
          </a:xfrm>
          <a:prstGeom prst="rect">
            <a:avLst/>
          </a:prstGeom>
        </p:spPr>
      </p:pic>
      <p:pic>
        <p:nvPicPr>
          <p:cNvPr id="9" name="Picture 9" descr="Text&#10;&#10;Description automatically generated">
            <a:extLst>
              <a:ext uri="{FF2B5EF4-FFF2-40B4-BE49-F238E27FC236}">
                <a16:creationId xmlns:a16="http://schemas.microsoft.com/office/drawing/2014/main" id="{F832239E-E605-7D0F-A4D3-847AF0868D59}"/>
              </a:ext>
            </a:extLst>
          </p:cNvPr>
          <p:cNvPicPr>
            <a:picLocks noChangeAspect="1"/>
          </p:cNvPicPr>
          <p:nvPr/>
        </p:nvPicPr>
        <p:blipFill>
          <a:blip r:embed="rId4">
            <a:duotone>
              <a:prstClr val="black"/>
              <a:prstClr val="white"/>
            </a:duotone>
          </a:blip>
          <a:stretch>
            <a:fillRect/>
          </a:stretch>
        </p:blipFill>
        <p:spPr>
          <a:xfrm>
            <a:off x="1166109" y="3589866"/>
            <a:ext cx="3198543" cy="2406904"/>
          </a:xfrm>
          <a:prstGeom prst="rect">
            <a:avLst/>
          </a:prstGeom>
        </p:spPr>
      </p:pic>
    </p:spTree>
    <p:extLst>
      <p:ext uri="{BB962C8B-B14F-4D97-AF65-F5344CB8AC3E}">
        <p14:creationId xmlns:p14="http://schemas.microsoft.com/office/powerpoint/2010/main" val="3819108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9308" y="2014151"/>
            <a:ext cx="10013092" cy="4304353"/>
          </a:xfrm>
        </p:spPr>
        <p:txBody>
          <a:bodyPr/>
          <a:lstStyle/>
          <a:p>
            <a:r>
              <a:rPr lang="en-IN" dirty="0"/>
              <a:t>LEADER : SOL.SWEETIE</a:t>
            </a:r>
            <a:br>
              <a:rPr lang="en-IN" dirty="0"/>
            </a:br>
            <a:r>
              <a:rPr lang="en-IN" dirty="0"/>
              <a:t>DATE: 10/06/24 TO 14/06/24</a:t>
            </a:r>
            <a:br>
              <a:rPr lang="en-IN" dirty="0"/>
            </a:br>
            <a:r>
              <a:rPr lang="en-IN" dirty="0"/>
              <a:t>TIME : 12:00 TO 1:30 PM</a:t>
            </a:r>
            <a:br>
              <a:rPr lang="en-IN" dirty="0"/>
            </a:br>
            <a:r>
              <a:rPr lang="en-IN" dirty="0"/>
              <a:t>MEMBERS : 09- 10</a:t>
            </a:r>
          </a:p>
        </p:txBody>
      </p:sp>
      <p:sp>
        <p:nvSpPr>
          <p:cNvPr id="3" name="Subtitle 2"/>
          <p:cNvSpPr>
            <a:spLocks noGrp="1"/>
          </p:cNvSpPr>
          <p:nvPr>
            <p:ph type="subTitle" idx="1"/>
          </p:nvPr>
        </p:nvSpPr>
        <p:spPr>
          <a:xfrm>
            <a:off x="976184" y="580768"/>
            <a:ext cx="10606216" cy="1309816"/>
          </a:xfrm>
        </p:spPr>
        <p:txBody>
          <a:bodyPr>
            <a:normAutofit/>
          </a:bodyPr>
          <a:lstStyle/>
          <a:p>
            <a:r>
              <a:rPr lang="en-IN" sz="3600" dirty="0">
                <a:solidFill>
                  <a:srgbClr val="FF0000"/>
                </a:solidFill>
              </a:rPr>
              <a:t>                  YAHOVA NISSI  TROOP  CHURCH</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61286" y="568412"/>
            <a:ext cx="7137137" cy="707886"/>
          </a:xfrm>
          <a:prstGeom prst="rect">
            <a:avLst/>
          </a:prstGeom>
          <a:noFill/>
        </p:spPr>
        <p:txBody>
          <a:bodyPr wrap="square" rtlCol="0">
            <a:spAutoFit/>
          </a:bodyPr>
          <a:lstStyle/>
          <a:p>
            <a:pPr algn="ctr"/>
            <a:r>
              <a:rPr lang="en-IN" sz="4000" u="sng" dirty="0">
                <a:solidFill>
                  <a:srgbClr val="FF0000"/>
                </a:solidFill>
                <a:latin typeface="Gadugi" pitchFamily="34" charset="0"/>
                <a:ea typeface="Gadugi" pitchFamily="34" charset="0"/>
              </a:rPr>
              <a:t>DANIEL  TROOP CHURCH</a:t>
            </a:r>
          </a:p>
        </p:txBody>
      </p:sp>
      <p:sp>
        <p:nvSpPr>
          <p:cNvPr id="7" name="TextBox 6"/>
          <p:cNvSpPr txBox="1"/>
          <p:nvPr/>
        </p:nvSpPr>
        <p:spPr>
          <a:xfrm>
            <a:off x="333632" y="2335427"/>
            <a:ext cx="11259535" cy="2062103"/>
          </a:xfrm>
          <a:prstGeom prst="rect">
            <a:avLst/>
          </a:prstGeom>
          <a:noFill/>
        </p:spPr>
        <p:txBody>
          <a:bodyPr wrap="square" rtlCol="0">
            <a:spAutoFit/>
          </a:bodyPr>
          <a:lstStyle/>
          <a:p>
            <a:pPr marL="285750" indent="-285750" algn="ctr"/>
            <a:r>
              <a:rPr lang="en-IN" sz="3200" dirty="0">
                <a:latin typeface="Berlin Sans FB" pitchFamily="34" charset="0"/>
              </a:rPr>
              <a:t>Leader- Sol. SUNITA</a:t>
            </a:r>
          </a:p>
          <a:p>
            <a:pPr marL="285750" indent="-285750" algn="ctr"/>
            <a:r>
              <a:rPr lang="en-IN" sz="3200" dirty="0">
                <a:latin typeface="Berlin Sans FB" pitchFamily="34" charset="0"/>
              </a:rPr>
              <a:t>Date : 26/06/2024  to 01 /07 /2024</a:t>
            </a:r>
          </a:p>
          <a:p>
            <a:pPr marL="285750" indent="-285750" algn="ctr"/>
            <a:r>
              <a:rPr lang="en-IN" sz="3200" dirty="0">
                <a:latin typeface="Berlin Sans FB" pitchFamily="34" charset="0"/>
              </a:rPr>
              <a:t>Time :     12 :00 to 1:30 PM</a:t>
            </a:r>
          </a:p>
          <a:p>
            <a:pPr marL="285750" indent="-285750" algn="ctr"/>
            <a:r>
              <a:rPr lang="en-IN" sz="3200" dirty="0">
                <a:latin typeface="Berlin Sans FB" pitchFamily="34" charset="0"/>
              </a:rPr>
              <a:t>MEMBERS  :     06-07</a:t>
            </a:r>
          </a:p>
        </p:txBody>
      </p:sp>
    </p:spTree>
    <p:extLst>
      <p:ext uri="{BB962C8B-B14F-4D97-AF65-F5344CB8AC3E}">
        <p14:creationId xmlns:p14="http://schemas.microsoft.com/office/powerpoint/2010/main" val="7147449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605" y="512064"/>
            <a:ext cx="10383795" cy="587687"/>
          </a:xfrm>
        </p:spPr>
        <p:txBody>
          <a:bodyPr/>
          <a:lstStyle/>
          <a:p>
            <a:r>
              <a:rPr lang="en-IN" sz="4800" dirty="0">
                <a:solidFill>
                  <a:schemeClr val="accent1"/>
                </a:solidFill>
                <a:latin typeface="Algerian" pitchFamily="82" charset="0"/>
              </a:rPr>
              <a:t>testimony</a:t>
            </a:r>
          </a:p>
        </p:txBody>
      </p:sp>
      <p:sp>
        <p:nvSpPr>
          <p:cNvPr id="3" name="Content Placeholder 2"/>
          <p:cNvSpPr>
            <a:spLocks noGrp="1"/>
          </p:cNvSpPr>
          <p:nvPr>
            <p:ph idx="1"/>
          </p:nvPr>
        </p:nvSpPr>
        <p:spPr>
          <a:xfrm>
            <a:off x="568411" y="1161536"/>
            <a:ext cx="11013989" cy="5194024"/>
          </a:xfrm>
        </p:spPr>
        <p:txBody>
          <a:bodyPr>
            <a:noAutofit/>
          </a:bodyPr>
          <a:lstStyle/>
          <a:p>
            <a:r>
              <a:rPr lang="en-IN" sz="1600" dirty="0"/>
              <a:t>Sol. </a:t>
            </a:r>
            <a:r>
              <a:rPr lang="en-IN" sz="1600" dirty="0" err="1"/>
              <a:t>Mamta’s</a:t>
            </a:r>
            <a:r>
              <a:rPr lang="en-IN" sz="1600" dirty="0"/>
              <a:t>  sister-in-law was sick.  Sol. </a:t>
            </a:r>
            <a:r>
              <a:rPr lang="en-IN" sz="1600" dirty="0" err="1"/>
              <a:t>Mamta</a:t>
            </a:r>
            <a:r>
              <a:rPr lang="en-IN" sz="1600" dirty="0"/>
              <a:t>  prayed for her ,she became alright . God healed  her. . Sister gives all glory to God.</a:t>
            </a:r>
          </a:p>
          <a:p>
            <a:r>
              <a:rPr lang="en-IN" sz="1600" dirty="0"/>
              <a:t> </a:t>
            </a:r>
          </a:p>
          <a:p>
            <a:r>
              <a:rPr lang="en-IN" sz="1600" dirty="0"/>
              <a:t>Sol. </a:t>
            </a:r>
            <a:r>
              <a:rPr lang="en-IN" sz="1600" dirty="0" err="1"/>
              <a:t>Lata</a:t>
            </a:r>
            <a:r>
              <a:rPr lang="en-IN" sz="1600" dirty="0"/>
              <a:t> has testified that after joining AOJ she feels happy and there is peace in her heart . She was very disheartened as there are many issues in her family but she is very hopeful now. She gives all glory to Christ. </a:t>
            </a:r>
          </a:p>
          <a:p>
            <a:pPr>
              <a:buNone/>
            </a:pPr>
            <a:endParaRPr lang="en-IN" sz="1600" dirty="0"/>
          </a:p>
          <a:p>
            <a:r>
              <a:rPr lang="en-IN" sz="1600" dirty="0"/>
              <a:t>Sol. </a:t>
            </a:r>
            <a:r>
              <a:rPr lang="en-IN" sz="1600" dirty="0" err="1"/>
              <a:t>Pramila</a:t>
            </a:r>
            <a:r>
              <a:rPr lang="en-IN" sz="1600" dirty="0"/>
              <a:t> has testified that God is helping her in many difficult situations . She is grateful to God.</a:t>
            </a:r>
          </a:p>
          <a:p>
            <a:endParaRPr lang="en-IN" sz="1600" dirty="0"/>
          </a:p>
          <a:p>
            <a:r>
              <a:rPr lang="en-IN" sz="1600" dirty="0"/>
              <a:t>Sol. </a:t>
            </a:r>
            <a:r>
              <a:rPr lang="en-IN" sz="1600" dirty="0" err="1"/>
              <a:t>Premika</a:t>
            </a:r>
            <a:r>
              <a:rPr lang="en-IN" sz="1600" dirty="0"/>
              <a:t> has testified that whenever she prays for anything ,God hears her. She is grateful to God. </a:t>
            </a:r>
          </a:p>
          <a:p>
            <a:endParaRPr lang="en-IN" sz="1600" dirty="0"/>
          </a:p>
          <a:p>
            <a:pPr>
              <a:buNone/>
            </a:pPr>
            <a:r>
              <a:rPr lang="en-IN" sz="1600" dirty="0"/>
              <a:t>         Sol. </a:t>
            </a:r>
            <a:r>
              <a:rPr lang="en-IN" sz="1600" dirty="0" err="1"/>
              <a:t>Sheelu</a:t>
            </a:r>
            <a:r>
              <a:rPr lang="en-IN" sz="1600" dirty="0"/>
              <a:t> has also testified that after joining AOJ she is feeling blessed . She is very happy with the spiritual food that she is getting in AOJ.</a:t>
            </a:r>
          </a:p>
          <a:p>
            <a:endParaRPr lang="en-IN" sz="1600" dirty="0"/>
          </a:p>
          <a:p>
            <a:endParaRPr lang="en-IN" sz="1600" dirty="0"/>
          </a:p>
          <a:p>
            <a:endParaRPr lang="en-IN" sz="1600" dirty="0"/>
          </a:p>
          <a:p>
            <a:endParaRPr lang="en-IN" sz="1600" dirty="0"/>
          </a:p>
          <a:p>
            <a:endParaRPr lang="en-IN" sz="16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30" name="Rectangle 29">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D4AEA52B-B534-F14E-2206-C76A9AC64DB3}"/>
              </a:ext>
            </a:extLst>
          </p:cNvPr>
          <p:cNvSpPr>
            <a:spLocks noGrp="1"/>
          </p:cNvSpPr>
          <p:nvPr>
            <p:ph type="title"/>
          </p:nvPr>
        </p:nvSpPr>
        <p:spPr>
          <a:xfrm>
            <a:off x="325160" y="1569174"/>
            <a:ext cx="4812725" cy="3088343"/>
          </a:xfrm>
        </p:spPr>
        <p:txBody>
          <a:bodyPr vert="horz" lIns="91440" tIns="45720" rIns="91440" bIns="45720" rtlCol="0" anchor="ctr">
            <a:noAutofit/>
          </a:bodyPr>
          <a:lstStyle/>
          <a:p>
            <a:pPr algn="ctr">
              <a:lnSpc>
                <a:spcPct val="83000"/>
              </a:lnSpc>
            </a:pPr>
            <a:r>
              <a:rPr lang="en-US" sz="5400" i="0" cap="all" spc="-100" dirty="0">
                <a:solidFill>
                  <a:schemeClr val="bg1"/>
                </a:solidFill>
              </a:rPr>
              <a:t>ARMY OF JESUS OPERATIONS</a:t>
            </a:r>
            <a:endParaRPr lang="en-US" sz="5400" cap="all" spc="-100">
              <a:solidFill>
                <a:schemeClr val="bg1"/>
              </a:solidFill>
            </a:endParaRPr>
          </a:p>
        </p:txBody>
      </p:sp>
      <p:pic>
        <p:nvPicPr>
          <p:cNvPr id="4" name="Picture 4" descr="A picture containing diagram&#10;&#10;Description automatically generated">
            <a:extLst>
              <a:ext uri="{FF2B5EF4-FFF2-40B4-BE49-F238E27FC236}">
                <a16:creationId xmlns:a16="http://schemas.microsoft.com/office/drawing/2014/main" id="{52C9EDCD-4875-62B2-09F3-8D1DCD68DE91}"/>
              </a:ext>
            </a:extLst>
          </p:cNvPr>
          <p:cNvPicPr>
            <a:picLocks noGrp="1" noChangeAspect="1"/>
          </p:cNvPicPr>
          <p:nvPr>
            <p:ph idx="1"/>
          </p:nvPr>
        </p:nvPicPr>
        <p:blipFill>
          <a:blip r:embed="rId3"/>
          <a:stretch>
            <a:fillRect/>
          </a:stretch>
        </p:blipFill>
        <p:spPr>
          <a:xfrm>
            <a:off x="5148497" y="2352427"/>
            <a:ext cx="5875565" cy="3303020"/>
          </a:xfrm>
          <a:prstGeom prst="rect">
            <a:avLst/>
          </a:prstGeom>
        </p:spPr>
      </p:pic>
      <p:sp>
        <p:nvSpPr>
          <p:cNvPr id="32" name="Rectangle 31">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4" name="Straight Connector 33">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65329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2137" y="2029522"/>
            <a:ext cx="7590262" cy="2308302"/>
          </a:xfrm>
        </p:spPr>
        <p:txBody>
          <a:bodyPr/>
          <a:lstStyle/>
          <a:p>
            <a:r>
              <a:rPr lang="en-IN" sz="6000" b="1" i="1" dirty="0">
                <a:solidFill>
                  <a:schemeClr val="accent1"/>
                </a:solidFill>
              </a:rPr>
              <a:t>Gift Schools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341" y="481914"/>
            <a:ext cx="11051059" cy="944550"/>
          </a:xfrm>
        </p:spPr>
        <p:txBody>
          <a:bodyPr/>
          <a:lstStyle/>
          <a:p>
            <a:r>
              <a:rPr lang="en-IN" sz="8000" dirty="0">
                <a:solidFill>
                  <a:schemeClr val="accent1"/>
                </a:solidFill>
                <a:latin typeface="Algerian" pitchFamily="82" charset="0"/>
              </a:rPr>
              <a:t> </a:t>
            </a:r>
            <a:r>
              <a:rPr lang="en-IN" sz="4800" dirty="0">
                <a:solidFill>
                  <a:schemeClr val="accent1"/>
                </a:solidFill>
                <a:latin typeface="Algerian" pitchFamily="82" charset="0"/>
              </a:rPr>
              <a:t>BETHESDA SCHOOL OF HEALING -1                         </a:t>
            </a:r>
          </a:p>
        </p:txBody>
      </p:sp>
      <p:sp>
        <p:nvSpPr>
          <p:cNvPr id="3" name="Content Placeholder 2"/>
          <p:cNvSpPr>
            <a:spLocks noGrp="1"/>
          </p:cNvSpPr>
          <p:nvPr>
            <p:ph idx="1"/>
          </p:nvPr>
        </p:nvSpPr>
        <p:spPr>
          <a:xfrm>
            <a:off x="506627" y="2545492"/>
            <a:ext cx="11075773" cy="3810067"/>
          </a:xfrm>
        </p:spPr>
        <p:txBody>
          <a:bodyPr/>
          <a:lstStyle/>
          <a:p>
            <a:r>
              <a:rPr lang="en-IN" dirty="0"/>
              <a:t>DATE :  17 /06/2024TO 24/06/2024 </a:t>
            </a:r>
          </a:p>
          <a:p>
            <a:r>
              <a:rPr lang="en-IN" dirty="0"/>
              <a:t>TIME  :   12:00 TO 1:30 PM </a:t>
            </a:r>
          </a:p>
          <a:p>
            <a:r>
              <a:rPr lang="en-IN" dirty="0"/>
              <a:t>MEMBERS:  10-12</a:t>
            </a:r>
          </a:p>
        </p:txBody>
      </p:sp>
      <p:sp>
        <p:nvSpPr>
          <p:cNvPr id="75778" name="AutoShape 2" descr="blob:https://web.whatsapp.com/9bbed646-81a0-449f-873b-ca3ef6b8ba35"/>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75780" name="AutoShape 4" descr="blob:https://web.whatsapp.com/b3fa4876-b00f-4bf3-8951-f55ef43af77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75782" name="AutoShape 6" descr="blob:https://web.whatsapp.com/b3fa4876-b00f-4bf3-8951-f55ef43af77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9" name="Picture 8" descr="Untitled.jpeg"/>
          <p:cNvPicPr>
            <a:picLocks noChangeAspect="1"/>
          </p:cNvPicPr>
          <p:nvPr/>
        </p:nvPicPr>
        <p:blipFill>
          <a:blip r:embed="rId2"/>
          <a:stretch>
            <a:fillRect/>
          </a:stretch>
        </p:blipFill>
        <p:spPr>
          <a:xfrm>
            <a:off x="6326659" y="3553299"/>
            <a:ext cx="5811411" cy="3131705"/>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solidFill>
                  <a:schemeClr val="accent1"/>
                </a:solidFill>
              </a:rPr>
              <a:t>TESTIMONIES</a:t>
            </a:r>
          </a:p>
        </p:txBody>
      </p:sp>
      <p:sp>
        <p:nvSpPr>
          <p:cNvPr id="3" name="Content Placeholder 2"/>
          <p:cNvSpPr>
            <a:spLocks noGrp="1"/>
          </p:cNvSpPr>
          <p:nvPr>
            <p:ph idx="1"/>
          </p:nvPr>
        </p:nvSpPr>
        <p:spPr/>
        <p:txBody>
          <a:bodyPr/>
          <a:lstStyle/>
          <a:p>
            <a:r>
              <a:rPr lang="en-IN" dirty="0"/>
              <a:t>All the soldiers liked the classes.</a:t>
            </a:r>
          </a:p>
          <a:p>
            <a:r>
              <a:rPr lang="en-IN" dirty="0"/>
              <a:t>Soldiers found the classes to be very informative.</a:t>
            </a:r>
          </a:p>
          <a:p>
            <a:r>
              <a:rPr lang="en-IN" dirty="0"/>
              <a:t>They learnt about three types of sickness . </a:t>
            </a:r>
          </a:p>
          <a:p>
            <a:r>
              <a:rPr lang="en-IN" dirty="0"/>
              <a:t>Soldiers also learnt how to destroy the strongholds .</a:t>
            </a:r>
          </a:p>
          <a:p>
            <a:r>
              <a:rPr lang="en-IN" dirty="0"/>
              <a:t>Soldiers learnt how  the curses start operating in ones family or life.</a:t>
            </a:r>
          </a:p>
          <a:p>
            <a:endParaRPr lang="en-IN"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341" y="481914"/>
            <a:ext cx="11051059" cy="944550"/>
          </a:xfrm>
        </p:spPr>
        <p:txBody>
          <a:bodyPr/>
          <a:lstStyle/>
          <a:p>
            <a:r>
              <a:rPr lang="en-IN" sz="4400" dirty="0">
                <a:solidFill>
                  <a:schemeClr val="accent1"/>
                </a:solidFill>
                <a:latin typeface="Algerian" pitchFamily="82" charset="0"/>
              </a:rPr>
              <a:t>  NEHEMIAH SCHOOL OF ADMINISTRATION</a:t>
            </a:r>
          </a:p>
        </p:txBody>
      </p:sp>
      <p:sp>
        <p:nvSpPr>
          <p:cNvPr id="3" name="Content Placeholder 2"/>
          <p:cNvSpPr>
            <a:spLocks noGrp="1"/>
          </p:cNvSpPr>
          <p:nvPr>
            <p:ph idx="1"/>
          </p:nvPr>
        </p:nvSpPr>
        <p:spPr>
          <a:xfrm>
            <a:off x="568410" y="1821558"/>
            <a:ext cx="10806327" cy="10072883"/>
          </a:xfrm>
        </p:spPr>
        <p:txBody>
          <a:bodyPr/>
          <a:lstStyle/>
          <a:p>
            <a:r>
              <a:rPr lang="en-IN" dirty="0"/>
              <a:t>DATE </a:t>
            </a:r>
            <a:r>
              <a:rPr lang="en-IN"/>
              <a:t>:  04 /06/2024  TO 07/06/24</a:t>
            </a:r>
            <a:endParaRPr lang="en-IN" dirty="0"/>
          </a:p>
          <a:p>
            <a:r>
              <a:rPr lang="en-IN" dirty="0"/>
              <a:t>TIME  :   12:00 TO 1:30 PM </a:t>
            </a:r>
          </a:p>
          <a:p>
            <a:r>
              <a:rPr lang="en-IN" dirty="0"/>
              <a:t>MEMBERS:  09-10</a:t>
            </a:r>
          </a:p>
        </p:txBody>
      </p:sp>
      <p:sp>
        <p:nvSpPr>
          <p:cNvPr id="48130" name="AutoShape 2" descr="blob:https://web.whatsapp.com/a88c814d-4acb-4f38-a2dd-08391c9cec3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7" name="Picture 6" descr="Untitled-1 - Copy - Copy - Copy.jpeg"/>
          <p:cNvPicPr>
            <a:picLocks noChangeAspect="1"/>
          </p:cNvPicPr>
          <p:nvPr/>
        </p:nvPicPr>
        <p:blipFill>
          <a:blip r:embed="rId2"/>
          <a:stretch>
            <a:fillRect/>
          </a:stretch>
        </p:blipFill>
        <p:spPr>
          <a:xfrm>
            <a:off x="6252519" y="3069022"/>
            <a:ext cx="5721176" cy="356514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6757" y="1507524"/>
            <a:ext cx="10633872" cy="5350475"/>
          </a:xfrm>
        </p:spPr>
        <p:txBody>
          <a:bodyPr/>
          <a:lstStyle/>
          <a:p>
            <a:r>
              <a:rPr lang="en-IN" dirty="0">
                <a:latin typeface="Aparajita" pitchFamily="34" charset="0"/>
                <a:cs typeface="Aparajita" pitchFamily="34" charset="0"/>
              </a:rPr>
              <a:t>. Soldiers have learnt how to be a good administrator .</a:t>
            </a:r>
            <a:br>
              <a:rPr lang="en-IN" dirty="0">
                <a:latin typeface="Aparajita" pitchFamily="34" charset="0"/>
                <a:cs typeface="Aparajita" pitchFamily="34" charset="0"/>
              </a:rPr>
            </a:br>
            <a:r>
              <a:rPr lang="en-IN" dirty="0">
                <a:latin typeface="Aparajita" pitchFamily="34" charset="0"/>
                <a:cs typeface="Aparajita" pitchFamily="34" charset="0"/>
              </a:rPr>
              <a:t>SOLDIERS came to know HOW TO bring the kingdom of god by using the authority given by god as an administrator .</a:t>
            </a:r>
            <a:br>
              <a:rPr lang="en-IN" dirty="0">
                <a:latin typeface="Aparajita" pitchFamily="34" charset="0"/>
                <a:cs typeface="Aparajita" pitchFamily="34" charset="0"/>
              </a:rPr>
            </a:br>
            <a:r>
              <a:rPr lang="en-IN" dirty="0">
                <a:latin typeface="Aparajita" pitchFamily="34" charset="0"/>
                <a:cs typeface="Aparajita" pitchFamily="34" charset="0"/>
              </a:rPr>
              <a:t>. Soldiers learnt about various successful administrators of the bible.</a:t>
            </a:r>
            <a:br>
              <a:rPr lang="en-IN" dirty="0">
                <a:latin typeface="Aparajita" pitchFamily="34" charset="0"/>
                <a:cs typeface="Aparajita" pitchFamily="34" charset="0"/>
              </a:rPr>
            </a:br>
            <a:br>
              <a:rPr lang="en-IN" dirty="0">
                <a:latin typeface="Aparajita" pitchFamily="34" charset="0"/>
                <a:cs typeface="Aparajita" pitchFamily="34" charset="0"/>
              </a:rPr>
            </a:br>
            <a:r>
              <a:rPr lang="en-IN" dirty="0">
                <a:latin typeface="Aparajita" pitchFamily="34" charset="0"/>
                <a:cs typeface="Aparajita" pitchFamily="34" charset="0"/>
              </a:rPr>
              <a:t>.  </a:t>
            </a:r>
            <a:br>
              <a:rPr lang="en-IN" dirty="0">
                <a:latin typeface="Aparajita" pitchFamily="34" charset="0"/>
                <a:cs typeface="Aparajita" pitchFamily="34" charset="0"/>
              </a:rPr>
            </a:br>
            <a:br>
              <a:rPr lang="en-IN" dirty="0">
                <a:latin typeface="Aparajita" pitchFamily="34" charset="0"/>
                <a:cs typeface="Aparajita" pitchFamily="34" charset="0"/>
              </a:rPr>
            </a:br>
            <a:endParaRPr lang="en-IN" dirty="0">
              <a:latin typeface="Aparajita" pitchFamily="34" charset="0"/>
              <a:cs typeface="Aparajita" pitchFamily="34" charset="0"/>
            </a:endParaRPr>
          </a:p>
        </p:txBody>
      </p:sp>
      <p:sp>
        <p:nvSpPr>
          <p:cNvPr id="3" name="Subtitle 2"/>
          <p:cNvSpPr>
            <a:spLocks noGrp="1"/>
          </p:cNvSpPr>
          <p:nvPr>
            <p:ph type="subTitle" idx="1"/>
          </p:nvPr>
        </p:nvSpPr>
        <p:spPr>
          <a:xfrm>
            <a:off x="968829" y="130630"/>
            <a:ext cx="10613571" cy="1295400"/>
          </a:xfrm>
        </p:spPr>
        <p:txBody>
          <a:bodyPr>
            <a:normAutofit/>
          </a:bodyPr>
          <a:lstStyle/>
          <a:p>
            <a:r>
              <a:rPr lang="en-IN" sz="3600" dirty="0">
                <a:solidFill>
                  <a:schemeClr val="accent1">
                    <a:lumMod val="75000"/>
                  </a:schemeClr>
                </a:solidFill>
              </a:rPr>
              <a:t>TESTIMONIES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5FAA58-0EDC-412F-A5F8-01968BE60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8089CB0-2F03-4E3C-ADBB-570A3BE78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1" y="0"/>
            <a:ext cx="55107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BA80B1-3B69-49C0-8AC9-716ABA57F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rgbClr val="D9D9D9"/>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047E1103-B264-49BE-BC2A-F4E40BD3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solidFill>
            <a:schemeClr val="bg1"/>
          </a:solidFill>
          <a:ln w="9525" cap="sq" cmpd="sng" algn="ctr">
            <a:noFill/>
            <a:prstDash val="solid"/>
            <a:miter lim="800000"/>
          </a:ln>
          <a:effectLst/>
        </p:spPr>
      </p:sp>
      <p:sp>
        <p:nvSpPr>
          <p:cNvPr id="2" name="Title 1">
            <a:extLst>
              <a:ext uri="{FF2B5EF4-FFF2-40B4-BE49-F238E27FC236}">
                <a16:creationId xmlns:a16="http://schemas.microsoft.com/office/drawing/2014/main" id="{37A12717-C6B0-03D8-50DF-00FE1DE5AC54}"/>
              </a:ext>
            </a:extLst>
          </p:cNvPr>
          <p:cNvSpPr>
            <a:spLocks noGrp="1"/>
          </p:cNvSpPr>
          <p:nvPr>
            <p:ph type="title"/>
          </p:nvPr>
        </p:nvSpPr>
        <p:spPr>
          <a:xfrm>
            <a:off x="983887" y="1185059"/>
            <a:ext cx="3491832" cy="4487882"/>
          </a:xfrm>
        </p:spPr>
        <p:txBody>
          <a:bodyPr>
            <a:normAutofit/>
          </a:bodyPr>
          <a:lstStyle/>
          <a:p>
            <a:pPr algn="ctr"/>
            <a:r>
              <a:rPr lang="en-GB" sz="4400" dirty="0">
                <a:solidFill>
                  <a:srgbClr val="FF0000"/>
                </a:solidFill>
              </a:rPr>
              <a:t>SHADOW PARLI</a:t>
            </a:r>
            <a:br>
              <a:rPr lang="en-GB" sz="4400" dirty="0">
                <a:solidFill>
                  <a:srgbClr val="FF0000"/>
                </a:solidFill>
              </a:rPr>
            </a:br>
            <a:br>
              <a:rPr lang="en-GB" sz="4400" dirty="0">
                <a:solidFill>
                  <a:srgbClr val="FF0000"/>
                </a:solidFill>
              </a:rPr>
            </a:br>
            <a:r>
              <a:rPr lang="en-GB" sz="4400" dirty="0">
                <a:solidFill>
                  <a:schemeClr val="tx1"/>
                </a:solidFill>
              </a:rPr>
              <a:t>15/06/24</a:t>
            </a:r>
            <a:br>
              <a:rPr lang="en-GB" sz="4400" dirty="0">
                <a:solidFill>
                  <a:schemeClr val="tx1"/>
                </a:solidFill>
              </a:rPr>
            </a:br>
            <a:br>
              <a:rPr lang="en-GB" sz="4400" dirty="0">
                <a:solidFill>
                  <a:schemeClr val="tx1"/>
                </a:solidFill>
              </a:rPr>
            </a:br>
            <a:r>
              <a:rPr lang="en-GB" sz="3600" dirty="0">
                <a:solidFill>
                  <a:schemeClr val="tx1"/>
                </a:solidFill>
              </a:rPr>
              <a:t>12:00-1:30pm</a:t>
            </a:r>
          </a:p>
        </p:txBody>
      </p:sp>
      <p:sp>
        <p:nvSpPr>
          <p:cNvPr id="18" name="Rectangle 17">
            <a:extLst>
              <a:ext uri="{FF2B5EF4-FFF2-40B4-BE49-F238E27FC236}">
                <a16:creationId xmlns:a16="http://schemas.microsoft.com/office/drawing/2014/main" id="{CFB1CB5B-67A5-45DB-B8E1-7A09A642E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5455" y="438912"/>
            <a:ext cx="5815584" cy="5980176"/>
          </a:xfrm>
          <a:prstGeom prst="rect">
            <a:avLst/>
          </a:prstGeom>
          <a:noFill/>
          <a:ln w="6350" cap="sq" cmpd="sng" algn="ctr">
            <a:solidFill>
              <a:schemeClr val="tx1">
                <a:lumMod val="75000"/>
                <a:lumOff val="25000"/>
              </a:schemeClr>
            </a:solidFill>
            <a:prstDash val="solid"/>
            <a:miter lim="800000"/>
          </a:ln>
          <a:effectLst/>
        </p:spPr>
      </p:sp>
      <p:pic>
        <p:nvPicPr>
          <p:cNvPr id="11" name="Picture 10" descr="Untitled.jpeg"/>
          <p:cNvPicPr>
            <a:picLocks noChangeAspect="1"/>
          </p:cNvPicPr>
          <p:nvPr/>
        </p:nvPicPr>
        <p:blipFill>
          <a:blip r:embed="rId2"/>
          <a:stretch>
            <a:fillRect/>
          </a:stretch>
        </p:blipFill>
        <p:spPr>
          <a:xfrm>
            <a:off x="5644315" y="0"/>
            <a:ext cx="5958680" cy="6858000"/>
          </a:xfrm>
          <a:prstGeom prst="rect">
            <a:avLst/>
          </a:prstGeom>
        </p:spPr>
      </p:pic>
    </p:spTree>
    <p:extLst>
      <p:ext uri="{BB962C8B-B14F-4D97-AF65-F5344CB8AC3E}">
        <p14:creationId xmlns:p14="http://schemas.microsoft.com/office/powerpoint/2010/main" val="3996650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5FAA58-0EDC-412F-A5F8-01968BE60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8089CB0-2F03-4E3C-ADBB-570A3BE78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1" y="0"/>
            <a:ext cx="55107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BA80B1-3B69-49C0-8AC9-716ABA57F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rgbClr val="D9D9D9"/>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047E1103-B264-49BE-BC2A-F4E40BD3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solidFill>
            <a:schemeClr val="bg1"/>
          </a:solidFill>
          <a:ln w="9525" cap="sq" cmpd="sng" algn="ctr">
            <a:noFill/>
            <a:prstDash val="solid"/>
            <a:miter lim="800000"/>
          </a:ln>
          <a:effectLst/>
        </p:spPr>
      </p:sp>
      <p:sp>
        <p:nvSpPr>
          <p:cNvPr id="2" name="Title 1">
            <a:extLst>
              <a:ext uri="{FF2B5EF4-FFF2-40B4-BE49-F238E27FC236}">
                <a16:creationId xmlns:a16="http://schemas.microsoft.com/office/drawing/2014/main" id="{1DA0493A-3B91-C364-702A-8B62A4DCDBC2}"/>
              </a:ext>
            </a:extLst>
          </p:cNvPr>
          <p:cNvSpPr>
            <a:spLocks noGrp="1"/>
          </p:cNvSpPr>
          <p:nvPr>
            <p:ph type="title"/>
          </p:nvPr>
        </p:nvSpPr>
        <p:spPr>
          <a:xfrm>
            <a:off x="983887" y="1185059"/>
            <a:ext cx="3491832" cy="4487882"/>
          </a:xfrm>
        </p:spPr>
        <p:txBody>
          <a:bodyPr>
            <a:normAutofit/>
          </a:bodyPr>
          <a:lstStyle/>
          <a:p>
            <a:pPr algn="ctr"/>
            <a:r>
              <a:rPr lang="en-GB" i="0" dirty="0">
                <a:ea typeface="+mj-lt"/>
                <a:cs typeface="+mj-lt"/>
              </a:rPr>
              <a:t>CORE TEAM </a:t>
            </a:r>
            <a:br>
              <a:rPr lang="en-GB" i="0" dirty="0">
                <a:ea typeface="+mj-lt"/>
                <a:cs typeface="+mj-lt"/>
              </a:rPr>
            </a:br>
            <a:r>
              <a:rPr lang="en-GB" i="0" dirty="0">
                <a:ea typeface="+mj-lt"/>
                <a:cs typeface="+mj-lt"/>
              </a:rPr>
              <a:t>OF NORTH REGION</a:t>
            </a:r>
            <a:endParaRPr lang="en-US" dirty="0"/>
          </a:p>
        </p:txBody>
      </p:sp>
      <p:sp>
        <p:nvSpPr>
          <p:cNvPr id="3" name="Content Placeholder 2">
            <a:extLst>
              <a:ext uri="{FF2B5EF4-FFF2-40B4-BE49-F238E27FC236}">
                <a16:creationId xmlns:a16="http://schemas.microsoft.com/office/drawing/2014/main" id="{5386F74E-1ADC-8ECC-4986-0784D1EBB584}"/>
              </a:ext>
            </a:extLst>
          </p:cNvPr>
          <p:cNvSpPr>
            <a:spLocks noGrp="1"/>
          </p:cNvSpPr>
          <p:nvPr>
            <p:ph idx="1"/>
          </p:nvPr>
        </p:nvSpPr>
        <p:spPr>
          <a:xfrm>
            <a:off x="6403656" y="936416"/>
            <a:ext cx="4870512" cy="4985169"/>
          </a:xfrm>
        </p:spPr>
        <p:txBody>
          <a:bodyPr vert="horz" lIns="91440" tIns="45720" rIns="91440" bIns="45720" rtlCol="0" anchor="ctr">
            <a:normAutofit/>
          </a:bodyPr>
          <a:lstStyle/>
          <a:p>
            <a:r>
              <a:rPr lang="en-GB" sz="2000" dirty="0">
                <a:ea typeface="+mn-lt"/>
                <a:cs typeface="+mn-lt"/>
              </a:rPr>
              <a:t>Speaker – Sol. </a:t>
            </a:r>
            <a:r>
              <a:rPr lang="en-GB" sz="2000" dirty="0" err="1">
                <a:ea typeface="+mn-lt"/>
                <a:cs typeface="+mn-lt"/>
              </a:rPr>
              <a:t>Richa</a:t>
            </a:r>
            <a:r>
              <a:rPr lang="en-GB" sz="2000" dirty="0">
                <a:ea typeface="+mn-lt"/>
                <a:cs typeface="+mn-lt"/>
              </a:rPr>
              <a:t> </a:t>
            </a:r>
          </a:p>
          <a:p>
            <a:pPr>
              <a:buClr>
                <a:srgbClr val="262626"/>
              </a:buClr>
            </a:pPr>
            <a:r>
              <a:rPr lang="en-GB" sz="2000" dirty="0">
                <a:ea typeface="+mn-lt"/>
                <a:cs typeface="+mn-lt"/>
              </a:rPr>
              <a:t>Deputy Speaker – Sol. </a:t>
            </a:r>
            <a:r>
              <a:rPr lang="en-GB" sz="2000" dirty="0" err="1">
                <a:ea typeface="+mn-lt"/>
                <a:cs typeface="+mn-lt"/>
              </a:rPr>
              <a:t>Rohit</a:t>
            </a:r>
            <a:endParaRPr lang="en-GB" sz="2000" dirty="0">
              <a:ea typeface="+mn-lt"/>
              <a:cs typeface="+mn-lt"/>
            </a:endParaRPr>
          </a:p>
          <a:p>
            <a:pPr>
              <a:buClr>
                <a:srgbClr val="262626"/>
              </a:buClr>
            </a:pPr>
            <a:r>
              <a:rPr lang="en-GB" sz="2000" dirty="0">
                <a:ea typeface="+mn-lt"/>
                <a:cs typeface="+mn-lt"/>
              </a:rPr>
              <a:t>Coordinator – Sol. Amrita</a:t>
            </a:r>
          </a:p>
          <a:p>
            <a:pPr>
              <a:buClr>
                <a:srgbClr val="262626"/>
              </a:buClr>
            </a:pPr>
            <a:r>
              <a:rPr lang="en-GB" sz="2000" dirty="0">
                <a:ea typeface="+mn-lt"/>
                <a:cs typeface="+mn-lt"/>
              </a:rPr>
              <a:t>Secretary – Sol. </a:t>
            </a:r>
            <a:r>
              <a:rPr lang="en-GB" sz="2000" dirty="0" err="1">
                <a:ea typeface="+mn-lt"/>
                <a:cs typeface="+mn-lt"/>
              </a:rPr>
              <a:t>Amarjeet</a:t>
            </a:r>
            <a:endParaRPr lang="en-GB" sz="2000" dirty="0">
              <a:ea typeface="+mn-lt"/>
              <a:cs typeface="+mn-lt"/>
            </a:endParaRPr>
          </a:p>
          <a:p>
            <a:pPr>
              <a:buClr>
                <a:srgbClr val="262626"/>
              </a:buClr>
            </a:pPr>
            <a:r>
              <a:rPr lang="en-GB" sz="2000" dirty="0">
                <a:ea typeface="+mn-lt"/>
                <a:cs typeface="+mn-lt"/>
              </a:rPr>
              <a:t>                       </a:t>
            </a:r>
            <a:endParaRPr lang="en-GB" sz="2000" dirty="0"/>
          </a:p>
          <a:p>
            <a:pPr marL="0" indent="0">
              <a:buClr>
                <a:srgbClr val="262626"/>
              </a:buClr>
              <a:buNone/>
            </a:pPr>
            <a:endParaRPr lang="en-GB" sz="2000" dirty="0"/>
          </a:p>
          <a:p>
            <a:pPr>
              <a:buClr>
                <a:srgbClr val="262626"/>
              </a:buClr>
            </a:pPr>
            <a:endParaRPr lang="en-GB" sz="2000" dirty="0">
              <a:ea typeface="+mn-lt"/>
              <a:cs typeface="+mn-lt"/>
            </a:endParaRPr>
          </a:p>
        </p:txBody>
      </p:sp>
      <p:sp>
        <p:nvSpPr>
          <p:cNvPr id="18" name="Rectangle 17">
            <a:extLst>
              <a:ext uri="{FF2B5EF4-FFF2-40B4-BE49-F238E27FC236}">
                <a16:creationId xmlns:a16="http://schemas.microsoft.com/office/drawing/2014/main" id="{CFB1CB5B-67A5-45DB-B8E1-7A09A642E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5455" y="438912"/>
            <a:ext cx="5815584" cy="5980176"/>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32774740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0131" y="2125362"/>
            <a:ext cx="11340500" cy="3539430"/>
          </a:xfrm>
          <a:prstGeom prst="rect">
            <a:avLst/>
          </a:prstGeom>
          <a:noFill/>
        </p:spPr>
        <p:txBody>
          <a:bodyPr wrap="square" rtlCol="0">
            <a:spAutoFit/>
          </a:bodyPr>
          <a:lstStyle/>
          <a:p>
            <a:pPr marL="285750" indent="-285750" algn="ctr"/>
            <a:r>
              <a:rPr lang="en-IN" sz="4400" dirty="0">
                <a:solidFill>
                  <a:srgbClr val="FF0000"/>
                </a:solidFill>
                <a:latin typeface="Berlin Sans FB" pitchFamily="34" charset="0"/>
              </a:rPr>
              <a:t>MORNING WORSHIP </a:t>
            </a:r>
            <a:r>
              <a:rPr lang="en-IN" sz="4400" dirty="0">
                <a:latin typeface="Berlin Sans FB" pitchFamily="34" charset="0"/>
              </a:rPr>
              <a:t>- 05:30 am  to  07:00 am</a:t>
            </a:r>
          </a:p>
          <a:p>
            <a:pPr marL="285750" indent="-285750" algn="ctr">
              <a:buFont typeface="Arial" pitchFamily="34" charset="0"/>
              <a:buChar char="•"/>
            </a:pPr>
            <a:endParaRPr lang="en-IN" sz="3600" dirty="0">
              <a:latin typeface="Berlin Sans FB" pitchFamily="34" charset="0"/>
            </a:endParaRPr>
          </a:p>
          <a:p>
            <a:pPr marL="285750" indent="-285750" algn="ctr">
              <a:buFont typeface="Arial" pitchFamily="34" charset="0"/>
              <a:buChar char="•"/>
            </a:pPr>
            <a:endParaRPr lang="en-IN" sz="3600" dirty="0">
              <a:latin typeface="Berlin Sans FB" pitchFamily="34" charset="0"/>
            </a:endParaRPr>
          </a:p>
          <a:p>
            <a:pPr marL="285750" indent="-285750" algn="ctr">
              <a:buFont typeface="Arial" pitchFamily="34" charset="0"/>
              <a:buChar char="•"/>
            </a:pPr>
            <a:endParaRPr lang="en-IN" sz="3600" dirty="0">
              <a:latin typeface="Berlin Sans FB" pitchFamily="34" charset="0"/>
            </a:endParaRPr>
          </a:p>
          <a:p>
            <a:pPr marL="285750" indent="-285750" algn="ctr">
              <a:buFont typeface="Arial" pitchFamily="34" charset="0"/>
              <a:buChar char="•"/>
            </a:pPr>
            <a:endParaRPr lang="en-IN" sz="3600" dirty="0">
              <a:latin typeface="Berlin Sans FB" pitchFamily="34" charset="0"/>
            </a:endParaRPr>
          </a:p>
          <a:p>
            <a:pPr marL="285750" indent="-285750" algn="ctr"/>
            <a:endParaRPr lang="en-IN" sz="3600" dirty="0">
              <a:latin typeface="Berlin Sans FB" pitchFamily="34" charset="0"/>
            </a:endParaRPr>
          </a:p>
        </p:txBody>
      </p:sp>
      <p:sp>
        <p:nvSpPr>
          <p:cNvPr id="7" name="TextBox 6"/>
          <p:cNvSpPr txBox="1"/>
          <p:nvPr/>
        </p:nvSpPr>
        <p:spPr>
          <a:xfrm>
            <a:off x="789526" y="4653137"/>
            <a:ext cx="10010997" cy="369332"/>
          </a:xfrm>
          <a:prstGeom prst="rect">
            <a:avLst/>
          </a:prstGeom>
          <a:noFill/>
        </p:spPr>
        <p:txBody>
          <a:bodyPr wrap="square" rtlCol="0">
            <a:spAutoFit/>
          </a:bodyPr>
          <a:lstStyle/>
          <a:p>
            <a:pPr marL="342900" indent="-342900" algn="ctr"/>
            <a:r>
              <a:rPr lang="en-US" dirty="0">
                <a:latin typeface="Berlin Sans FB" pitchFamily="34" charset="0"/>
              </a:rPr>
              <a:t>          </a:t>
            </a:r>
            <a:endParaRPr lang="en-IN" dirty="0">
              <a:latin typeface="Berlin Sans FB" pitchFamily="34" charset="0"/>
            </a:endParaRPr>
          </a:p>
        </p:txBody>
      </p:sp>
    </p:spTree>
    <p:extLst>
      <p:ext uri="{BB962C8B-B14F-4D97-AF65-F5344CB8AC3E}">
        <p14:creationId xmlns:p14="http://schemas.microsoft.com/office/powerpoint/2010/main" val="32063857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EF579-AE36-E49D-9033-29A9E1DDEC99}"/>
              </a:ext>
            </a:extLst>
          </p:cNvPr>
          <p:cNvSpPr>
            <a:spLocks noGrp="1"/>
          </p:cNvSpPr>
          <p:nvPr>
            <p:ph type="title"/>
          </p:nvPr>
        </p:nvSpPr>
        <p:spPr>
          <a:xfrm>
            <a:off x="676240" y="875324"/>
            <a:ext cx="3536510" cy="5093520"/>
          </a:xfrm>
        </p:spPr>
        <p:txBody>
          <a:bodyPr>
            <a:normAutofit/>
          </a:bodyPr>
          <a:lstStyle/>
          <a:p>
            <a:pPr algn="ctr"/>
            <a:br>
              <a:rPr lang="en-GB" sz="4400" dirty="0">
                <a:solidFill>
                  <a:srgbClr val="FF0000"/>
                </a:solidFill>
              </a:rPr>
            </a:br>
            <a:br>
              <a:rPr lang="en-GB" sz="4400" dirty="0">
                <a:solidFill>
                  <a:srgbClr val="FF0000"/>
                </a:solidFill>
              </a:rPr>
            </a:br>
            <a:r>
              <a:rPr lang="en-GB" sz="4400" dirty="0" err="1">
                <a:solidFill>
                  <a:schemeClr val="accent1"/>
                </a:solidFill>
              </a:rPr>
              <a:t>Zonal</a:t>
            </a:r>
            <a:r>
              <a:rPr lang="en-GB" sz="4400" dirty="0">
                <a:solidFill>
                  <a:schemeClr val="accent1"/>
                </a:solidFill>
              </a:rPr>
              <a:t> Meeting</a:t>
            </a:r>
          </a:p>
        </p:txBody>
      </p:sp>
      <p:sp>
        <p:nvSpPr>
          <p:cNvPr id="3" name="Content Placeholder 2">
            <a:extLst>
              <a:ext uri="{FF2B5EF4-FFF2-40B4-BE49-F238E27FC236}">
                <a16:creationId xmlns:a16="http://schemas.microsoft.com/office/drawing/2014/main" id="{0CF81378-1DEB-A03C-435C-BDB291B925C8}"/>
              </a:ext>
            </a:extLst>
          </p:cNvPr>
          <p:cNvSpPr>
            <a:spLocks noGrp="1"/>
          </p:cNvSpPr>
          <p:nvPr>
            <p:ph idx="1"/>
          </p:nvPr>
        </p:nvSpPr>
        <p:spPr>
          <a:xfrm>
            <a:off x="5478124" y="559477"/>
            <a:ext cx="5647076" cy="5475563"/>
          </a:xfrm>
        </p:spPr>
        <p:txBody>
          <a:bodyPr vert="horz" lIns="91440" tIns="45720" rIns="91440" bIns="45720" rtlCol="0" anchor="ctr">
            <a:normAutofit/>
          </a:bodyPr>
          <a:lstStyle/>
          <a:p>
            <a:r>
              <a:rPr lang="en-GB" sz="3600" dirty="0"/>
              <a:t>On 18.06.2024</a:t>
            </a:r>
          </a:p>
          <a:p>
            <a:r>
              <a:rPr lang="en-GB" sz="3600" dirty="0"/>
              <a:t>Time: 12:00 pm to 01:30 pm</a:t>
            </a:r>
          </a:p>
          <a:p>
            <a:r>
              <a:rPr lang="en-GB" sz="3600" dirty="0"/>
              <a:t>Members: 09</a:t>
            </a:r>
          </a:p>
          <a:p>
            <a:pPr>
              <a:buClr>
                <a:srgbClr val="262626"/>
              </a:buClr>
              <a:buNone/>
            </a:pPr>
            <a:endParaRPr lang="en-GB" sz="3600" dirty="0"/>
          </a:p>
        </p:txBody>
      </p:sp>
    </p:spTree>
    <p:extLst>
      <p:ext uri="{BB962C8B-B14F-4D97-AF65-F5344CB8AC3E}">
        <p14:creationId xmlns:p14="http://schemas.microsoft.com/office/powerpoint/2010/main" val="29308480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693" y="-243408"/>
            <a:ext cx="12481385" cy="7272808"/>
          </a:xfrm>
          <a:prstGeom prst="rect">
            <a:avLst/>
          </a:prstGeom>
        </p:spPr>
      </p:pic>
      <p:sp>
        <p:nvSpPr>
          <p:cNvPr id="3" name="TextBox 2"/>
          <p:cNvSpPr txBox="1"/>
          <p:nvPr/>
        </p:nvSpPr>
        <p:spPr>
          <a:xfrm>
            <a:off x="1780085" y="2780929"/>
            <a:ext cx="8736971" cy="1200329"/>
          </a:xfrm>
          <a:prstGeom prst="rect">
            <a:avLst/>
          </a:prstGeom>
          <a:noFill/>
        </p:spPr>
        <p:txBody>
          <a:bodyPr wrap="square" rtlCol="0">
            <a:spAutoFit/>
          </a:bodyPr>
          <a:lstStyle/>
          <a:p>
            <a:pPr algn="ctr"/>
            <a:r>
              <a:rPr lang="en-IN" sz="3600" b="1" dirty="0">
                <a:solidFill>
                  <a:srgbClr val="C00000"/>
                </a:solidFill>
                <a:latin typeface="Pristina" pitchFamily="66" charset="0"/>
              </a:rPr>
              <a:t>Haryana Troop Church Report </a:t>
            </a:r>
          </a:p>
          <a:p>
            <a:pPr algn="ctr"/>
            <a:r>
              <a:rPr lang="en-IN" sz="3600" b="1" dirty="0">
                <a:solidFill>
                  <a:srgbClr val="C00000"/>
                </a:solidFill>
                <a:latin typeface="Pristina" pitchFamily="66" charset="0"/>
              </a:rPr>
              <a:t>JULY   2024</a:t>
            </a:r>
          </a:p>
        </p:txBody>
      </p:sp>
    </p:spTree>
    <p:extLst>
      <p:ext uri="{BB962C8B-B14F-4D97-AF65-F5344CB8AC3E}">
        <p14:creationId xmlns:p14="http://schemas.microsoft.com/office/powerpoint/2010/main" val="11439852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lumMod val="75000"/>
              <a:alpha val="60000"/>
            </a:schemeClr>
          </a:solidFill>
          <a:ln w="6350" cap="flat" cmpd="sng" algn="ctr">
            <a:noFill/>
            <a:prstDash val="solid"/>
          </a:ln>
          <a:effectLst>
            <a:softEdge rad="0"/>
          </a:effectLst>
        </p:spPr>
      </p:sp>
      <p:sp>
        <p:nvSpPr>
          <p:cNvPr id="12" name="Rectangle 11">
            <a:extLst>
              <a:ext uri="{FF2B5EF4-FFF2-40B4-BE49-F238E27FC236}">
                <a16:creationId xmlns:a16="http://schemas.microsoft.com/office/drawing/2014/main" id="{1B19C35E-4E30-4F1D-9FC2-F2FA6191E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19" y="466344"/>
            <a:ext cx="3959352" cy="592531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49FFB7A-6E3E-722A-80F4-A91328EA533F}"/>
              </a:ext>
            </a:extLst>
          </p:cNvPr>
          <p:cNvSpPr>
            <a:spLocks noGrp="1"/>
          </p:cNvSpPr>
          <p:nvPr>
            <p:ph type="title"/>
          </p:nvPr>
        </p:nvSpPr>
        <p:spPr>
          <a:xfrm>
            <a:off x="676240" y="875324"/>
            <a:ext cx="3536510" cy="5093520"/>
          </a:xfrm>
        </p:spPr>
        <p:txBody>
          <a:bodyPr>
            <a:noAutofit/>
          </a:bodyPr>
          <a:lstStyle/>
          <a:p>
            <a:pPr algn="ctr"/>
            <a:r>
              <a:rPr lang="en-GB" sz="6000" i="0" dirty="0">
                <a:solidFill>
                  <a:srgbClr val="FF0000"/>
                </a:solidFill>
              </a:rPr>
              <a:t>Haryana Core Team</a:t>
            </a:r>
          </a:p>
        </p:txBody>
      </p:sp>
      <p:sp>
        <p:nvSpPr>
          <p:cNvPr id="3" name="Content Placeholder 2">
            <a:extLst>
              <a:ext uri="{FF2B5EF4-FFF2-40B4-BE49-F238E27FC236}">
                <a16:creationId xmlns:a16="http://schemas.microsoft.com/office/drawing/2014/main" id="{C95F92A4-BC3D-A570-BBD2-9593434A6E7F}"/>
              </a:ext>
            </a:extLst>
          </p:cNvPr>
          <p:cNvSpPr>
            <a:spLocks noGrp="1"/>
          </p:cNvSpPr>
          <p:nvPr>
            <p:ph idx="1"/>
          </p:nvPr>
        </p:nvSpPr>
        <p:spPr>
          <a:xfrm>
            <a:off x="4866643" y="559477"/>
            <a:ext cx="7086408" cy="5945934"/>
          </a:xfrm>
        </p:spPr>
        <p:txBody>
          <a:bodyPr vert="horz" lIns="91440" tIns="45720" rIns="91440" bIns="45720" rtlCol="0" anchor="ctr">
            <a:noAutofit/>
          </a:bodyPr>
          <a:lstStyle/>
          <a:p>
            <a:r>
              <a:rPr lang="en-GB" sz="4000" u="sng" dirty="0"/>
              <a:t>Speaker – Sol. RICHA</a:t>
            </a:r>
          </a:p>
          <a:p>
            <a:pPr>
              <a:buClr>
                <a:srgbClr val="262626"/>
              </a:buClr>
            </a:pPr>
            <a:r>
              <a:rPr lang="en-GB" sz="4000" u="sng" dirty="0">
                <a:ea typeface="+mn-lt"/>
                <a:cs typeface="+mn-lt"/>
              </a:rPr>
              <a:t>Deputy Speaker – Sol. SUNITA CALESTIO </a:t>
            </a:r>
            <a:endParaRPr lang="en-GB" sz="4000" u="sng" dirty="0"/>
          </a:p>
          <a:p>
            <a:pPr>
              <a:buClr>
                <a:srgbClr val="262626"/>
              </a:buClr>
            </a:pPr>
            <a:r>
              <a:rPr lang="en-GB" sz="4000" u="sng" dirty="0"/>
              <a:t>Co-ordinator – Sol. USHA SHARMA</a:t>
            </a:r>
          </a:p>
          <a:p>
            <a:pPr>
              <a:buClr>
                <a:srgbClr val="262626"/>
              </a:buClr>
            </a:pPr>
            <a:r>
              <a:rPr lang="en-GB" sz="4000" u="sng" dirty="0"/>
              <a:t>Secretary – Sol. MAMTA/SEEMA</a:t>
            </a:r>
          </a:p>
          <a:p>
            <a:pPr>
              <a:buClr>
                <a:srgbClr val="262626"/>
              </a:buClr>
            </a:pPr>
            <a:endParaRPr lang="en-GB" sz="4000" u="sng" dirty="0"/>
          </a:p>
        </p:txBody>
      </p:sp>
    </p:spTree>
    <p:extLst>
      <p:ext uri="{BB962C8B-B14F-4D97-AF65-F5344CB8AC3E}">
        <p14:creationId xmlns:p14="http://schemas.microsoft.com/office/powerpoint/2010/main" val="24205297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7" name="Rectangle 16">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9" name="Rectangle 18">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 name="Group 20">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22" name="Straight Connector 21">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hand holding ball">
            <a:extLst>
              <a:ext uri="{FF2B5EF4-FFF2-40B4-BE49-F238E27FC236}">
                <a16:creationId xmlns:a16="http://schemas.microsoft.com/office/drawing/2014/main" id="{091B734C-CBE0-8D4A-6162-B27FFE8514B7}"/>
              </a:ext>
            </a:extLst>
          </p:cNvPr>
          <p:cNvPicPr>
            <a:picLocks noChangeAspect="1"/>
          </p:cNvPicPr>
          <p:nvPr/>
        </p:nvPicPr>
        <p:blipFill rotWithShape="1">
          <a:blip r:embed="rId2"/>
          <a:srcRect r="-2" b="15479"/>
          <a:stretch/>
        </p:blipFill>
        <p:spPr>
          <a:xfrm>
            <a:off x="20" y="-22"/>
            <a:ext cx="12191977" cy="6858022"/>
          </a:xfrm>
          <a:prstGeom prst="rect">
            <a:avLst/>
          </a:prstGeom>
        </p:spPr>
      </p:pic>
      <p:sp>
        <p:nvSpPr>
          <p:cNvPr id="28" name="Rectangle 27">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2EC5B0-4987-3EF9-F469-4A68978CA296}"/>
              </a:ext>
            </a:extLst>
          </p:cNvPr>
          <p:cNvSpPr>
            <a:spLocks noGrp="1"/>
          </p:cNvSpPr>
          <p:nvPr>
            <p:ph type="title"/>
          </p:nvPr>
        </p:nvSpPr>
        <p:spPr>
          <a:xfrm>
            <a:off x="643466" y="643467"/>
            <a:ext cx="9507121" cy="3569242"/>
          </a:xfrm>
        </p:spPr>
        <p:txBody>
          <a:bodyPr vert="horz" lIns="91440" tIns="45720" rIns="91440" bIns="45720" rtlCol="0" anchor="t">
            <a:noAutofit/>
          </a:bodyPr>
          <a:lstStyle/>
          <a:p>
            <a:pPr>
              <a:lnSpc>
                <a:spcPct val="83000"/>
              </a:lnSpc>
            </a:pPr>
            <a:r>
              <a:rPr lang="en-US" sz="8000" cap="all" spc="-100" dirty="0">
                <a:solidFill>
                  <a:schemeClr val="bg1"/>
                </a:solidFill>
              </a:rPr>
              <a:t>Constituencies of Haryana</a:t>
            </a:r>
          </a:p>
        </p:txBody>
      </p:sp>
      <p:sp>
        <p:nvSpPr>
          <p:cNvPr id="30" name="Rectangle 29">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731935" y="1397930"/>
            <a:ext cx="6858003" cy="4062128"/>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99876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5" name="Rectangle 14">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7" name="Rectangle 16">
            <a:extLst>
              <a:ext uri="{FF2B5EF4-FFF2-40B4-BE49-F238E27FC236}">
                <a16:creationId xmlns:a16="http://schemas.microsoft.com/office/drawing/2014/main" id="{9664D085-C814-4D74-BCE0-2059F0DC0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DA5539E-D8B4-4F5A-B46F-C304F5D7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7FCC2E6-92BB-88EF-1E3C-AC9EAD2326D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a:p>
        </p:txBody>
      </p:sp>
      <p:graphicFrame>
        <p:nvGraphicFramePr>
          <p:cNvPr id="5" name="Content Placeholder 4">
            <a:extLst>
              <a:ext uri="{FF2B5EF4-FFF2-40B4-BE49-F238E27FC236}">
                <a16:creationId xmlns:a16="http://schemas.microsoft.com/office/drawing/2014/main" id="{3BF7B684-F5A7-B486-2EF3-551DBBE17048}"/>
              </a:ext>
            </a:extLst>
          </p:cNvPr>
          <p:cNvGraphicFramePr>
            <a:graphicFrameLocks noGrp="1"/>
          </p:cNvGraphicFramePr>
          <p:nvPr>
            <p:ph idx="1"/>
            <p:extLst>
              <p:ext uri="{D42A27DB-BD31-4B8C-83A1-F6EECF244321}">
                <p14:modId xmlns:p14="http://schemas.microsoft.com/office/powerpoint/2010/main" val="2512923266"/>
              </p:ext>
            </p:extLst>
          </p:nvPr>
        </p:nvGraphicFramePr>
        <p:xfrm>
          <a:off x="801539" y="875178"/>
          <a:ext cx="10588922" cy="5107646"/>
        </p:xfrm>
        <a:graphic>
          <a:graphicData uri="http://schemas.openxmlformats.org/drawingml/2006/table">
            <a:tbl>
              <a:tblPr firstRow="1" bandRow="1">
                <a:noFill/>
                <a:tableStyleId>{5C22544A-7EE6-4342-B048-85BDC9FD1C3A}</a:tableStyleId>
              </a:tblPr>
              <a:tblGrid>
                <a:gridCol w="5684579">
                  <a:extLst>
                    <a:ext uri="{9D8B030D-6E8A-4147-A177-3AD203B41FA5}">
                      <a16:colId xmlns:a16="http://schemas.microsoft.com/office/drawing/2014/main" val="2017398936"/>
                    </a:ext>
                  </a:extLst>
                </a:gridCol>
                <a:gridCol w="4904343">
                  <a:extLst>
                    <a:ext uri="{9D8B030D-6E8A-4147-A177-3AD203B41FA5}">
                      <a16:colId xmlns:a16="http://schemas.microsoft.com/office/drawing/2014/main" val="1631519725"/>
                    </a:ext>
                  </a:extLst>
                </a:gridCol>
              </a:tblGrid>
              <a:tr h="498676">
                <a:tc>
                  <a:txBody>
                    <a:bodyPr/>
                    <a:lstStyle/>
                    <a:p>
                      <a:pPr marL="100584" algn="l" rtl="0" eaLnBrk="1" latinLnBrk="0" hangingPunct="1">
                        <a:spcBef>
                          <a:spcPts val="340"/>
                        </a:spcBef>
                        <a:spcAft>
                          <a:spcPts val="0"/>
                        </a:spcAft>
                      </a:pPr>
                      <a:r>
                        <a:rPr lang="en-IN" sz="1500" b="1" kern="1200" cap="all" spc="60">
                          <a:solidFill>
                            <a:schemeClr val="tx1"/>
                          </a:solidFill>
                          <a:effectLst/>
                        </a:rPr>
                        <a:t>SMPs</a:t>
                      </a:r>
                      <a:endParaRPr lang="en-IN" sz="1500" b="1" cap="all" spc="60">
                        <a:solidFill>
                          <a:schemeClr val="tx1"/>
                        </a:solidFill>
                        <a:effectLst/>
                      </a:endParaRPr>
                    </a:p>
                  </a:txBody>
                  <a:tcPr marL="0" marR="0" marT="113335" marB="113335" anchor="b">
                    <a:lnL w="12700" cmpd="sng">
                      <a:noFill/>
                    </a:lnL>
                    <a:lnR w="12700" cmpd="sng">
                      <a:noFill/>
                    </a:lnR>
                    <a:lnT w="12700" cmpd="sng">
                      <a:noFill/>
                    </a:lnT>
                    <a:lnB w="38100" cmpd="sng">
                      <a:noFill/>
                    </a:lnB>
                    <a:noFill/>
                  </a:tcPr>
                </a:tc>
                <a:tc>
                  <a:txBody>
                    <a:bodyPr/>
                    <a:lstStyle/>
                    <a:p>
                      <a:pPr marL="100584" algn="l" rtl="0" eaLnBrk="1" latinLnBrk="0" hangingPunct="1">
                        <a:spcBef>
                          <a:spcPts val="340"/>
                        </a:spcBef>
                        <a:spcAft>
                          <a:spcPts val="0"/>
                        </a:spcAft>
                      </a:pPr>
                      <a:r>
                        <a:rPr lang="en-IN" sz="1500" b="1" kern="1200" cap="all" spc="60">
                          <a:solidFill>
                            <a:schemeClr val="tx1"/>
                          </a:solidFill>
                          <a:effectLst/>
                        </a:rPr>
                        <a:t>CONSTITUENCIES</a:t>
                      </a:r>
                      <a:endParaRPr lang="en-IN" sz="1500" b="1" cap="all" spc="60">
                        <a:solidFill>
                          <a:schemeClr val="tx1"/>
                        </a:solidFill>
                        <a:effectLst/>
                      </a:endParaRPr>
                    </a:p>
                  </a:txBody>
                  <a:tcPr marL="0" marR="0" marT="113335" marB="113335" anchor="b">
                    <a:lnL w="12700" cmpd="sng">
                      <a:noFill/>
                    </a:lnL>
                    <a:lnR w="12700" cmpd="sng">
                      <a:noFill/>
                    </a:lnR>
                    <a:lnT w="12700" cmpd="sng">
                      <a:noFill/>
                    </a:lnT>
                    <a:lnB w="38100" cmpd="sng">
                      <a:noFill/>
                    </a:lnB>
                    <a:noFill/>
                  </a:tcPr>
                </a:tc>
                <a:extLst>
                  <a:ext uri="{0D108BD9-81ED-4DB2-BD59-A6C34878D82A}">
                    <a16:rowId xmlns:a16="http://schemas.microsoft.com/office/drawing/2014/main" val="1691333590"/>
                  </a:ext>
                </a:extLst>
              </a:tr>
              <a:tr h="460897">
                <a:tc>
                  <a:txBody>
                    <a:bodyPr/>
                    <a:lstStyle/>
                    <a:p>
                      <a:pPr marL="100584" algn="l" rtl="0" eaLnBrk="1" latinLnBrk="0" hangingPunct="1">
                        <a:spcBef>
                          <a:spcPts val="345"/>
                        </a:spcBef>
                        <a:spcAft>
                          <a:spcPts val="0"/>
                        </a:spcAft>
                      </a:pPr>
                      <a:r>
                        <a:rPr lang="en-IN" sz="2000" kern="1200" cap="none" spc="0">
                          <a:solidFill>
                            <a:schemeClr val="tx1"/>
                          </a:solidFill>
                          <a:effectLst/>
                        </a:rPr>
                        <a:t>AMBALA</a:t>
                      </a:r>
                      <a:endParaRPr lang="en-IN" sz="2000" cap="none" spc="0">
                        <a:solidFill>
                          <a:schemeClr val="tx1"/>
                        </a:solidFill>
                        <a:effectLst/>
                      </a:endParaRPr>
                    </a:p>
                  </a:txBody>
                  <a:tcPr marL="0" marR="0" marT="0" marB="113335" anchor="ctr">
                    <a:lnL w="12700" cap="flat" cmpd="sng" algn="ctr">
                      <a:noFill/>
                      <a:prstDash val="solid"/>
                    </a:lnL>
                    <a:lnR w="12700" cmpd="sng">
                      <a:noFill/>
                      <a:prstDash val="solid"/>
                    </a:lnR>
                    <a:lnT w="38100" cmpd="sng">
                      <a:noFill/>
                    </a:lnT>
                    <a:lnB w="12700" cmpd="sng">
                      <a:noFill/>
                      <a:prstDash val="solid"/>
                    </a:lnB>
                    <a:noFill/>
                  </a:tcPr>
                </a:tc>
                <a:tc>
                  <a:txBody>
                    <a:bodyPr/>
                    <a:lstStyle/>
                    <a:p>
                      <a:pPr marL="100584" algn="l" rtl="0" eaLnBrk="1" latinLnBrk="0" hangingPunct="1">
                        <a:spcBef>
                          <a:spcPts val="345"/>
                        </a:spcBef>
                        <a:spcAft>
                          <a:spcPts val="0"/>
                        </a:spcAft>
                      </a:pPr>
                      <a:r>
                        <a:rPr lang="en-IN" sz="2000" kern="1200" cap="none" spc="0">
                          <a:solidFill>
                            <a:schemeClr val="tx1"/>
                          </a:solidFill>
                          <a:effectLst/>
                        </a:rPr>
                        <a:t>SOL. KAMLA</a:t>
                      </a:r>
                      <a:endParaRPr lang="en-IN" sz="2000" cap="none" spc="0">
                        <a:solidFill>
                          <a:schemeClr val="tx1"/>
                        </a:solidFill>
                        <a:effectLst/>
                      </a:endParaRPr>
                    </a:p>
                  </a:txBody>
                  <a:tcPr marL="0" marR="0" marT="0" marB="113335"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2133025579"/>
                  </a:ext>
                </a:extLst>
              </a:tr>
              <a:tr h="460897">
                <a:tc>
                  <a:txBody>
                    <a:bodyPr/>
                    <a:lstStyle/>
                    <a:p>
                      <a:pPr marL="100584" algn="l" rtl="0" eaLnBrk="1" latinLnBrk="0" hangingPunct="1">
                        <a:spcBef>
                          <a:spcPts val="350"/>
                        </a:spcBef>
                        <a:spcAft>
                          <a:spcPts val="0"/>
                        </a:spcAft>
                      </a:pPr>
                      <a:r>
                        <a:rPr lang="en-IN" sz="2000" kern="1200" cap="none" spc="0">
                          <a:solidFill>
                            <a:schemeClr val="tx1"/>
                          </a:solidFill>
                          <a:effectLst/>
                        </a:rPr>
                        <a:t>KURUKSHETRA</a:t>
                      </a:r>
                      <a:endParaRPr lang="en-IN" sz="2000" cap="none" spc="0">
                        <a:solidFill>
                          <a:schemeClr val="tx1"/>
                        </a:solidFill>
                        <a:effectLst/>
                      </a:endParaRPr>
                    </a:p>
                  </a:txBody>
                  <a:tcPr marL="0" marR="0" marT="0" marB="113335"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100584" algn="l" rtl="0" eaLnBrk="1" latinLnBrk="0" hangingPunct="1">
                        <a:spcBef>
                          <a:spcPts val="350"/>
                        </a:spcBef>
                        <a:spcAft>
                          <a:spcPts val="0"/>
                        </a:spcAft>
                      </a:pPr>
                      <a:r>
                        <a:rPr lang="en-IN" sz="2000" kern="1200" cap="none" spc="0">
                          <a:solidFill>
                            <a:schemeClr val="tx1"/>
                          </a:solidFill>
                          <a:effectLst/>
                        </a:rPr>
                        <a:t>SOL. GRACY</a:t>
                      </a:r>
                      <a:endParaRPr lang="en-IN" sz="2000" cap="none" spc="0">
                        <a:solidFill>
                          <a:schemeClr val="tx1"/>
                        </a:solidFill>
                        <a:effectLst/>
                      </a:endParaRPr>
                    </a:p>
                  </a:txBody>
                  <a:tcPr marL="0" marR="0" marT="0" marB="113335"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593533401"/>
                  </a:ext>
                </a:extLst>
              </a:tr>
              <a:tr h="460897">
                <a:tc>
                  <a:txBody>
                    <a:bodyPr/>
                    <a:lstStyle/>
                    <a:p>
                      <a:pPr marL="100584" algn="l" rtl="0" eaLnBrk="1" latinLnBrk="0" hangingPunct="1">
                        <a:spcBef>
                          <a:spcPts val="355"/>
                        </a:spcBef>
                        <a:spcAft>
                          <a:spcPts val="0"/>
                        </a:spcAft>
                      </a:pPr>
                      <a:r>
                        <a:rPr lang="en-IN" sz="2000" kern="1200" cap="none" spc="0">
                          <a:solidFill>
                            <a:schemeClr val="tx1"/>
                          </a:solidFill>
                          <a:effectLst/>
                        </a:rPr>
                        <a:t>SIRSA</a:t>
                      </a:r>
                      <a:endParaRPr lang="en-IN" sz="2000" cap="none" spc="0">
                        <a:solidFill>
                          <a:schemeClr val="tx1"/>
                        </a:solidFill>
                        <a:effectLst/>
                      </a:endParaRPr>
                    </a:p>
                  </a:txBody>
                  <a:tcPr marL="0" marR="0" marT="0" marB="113335" anchor="ctr">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marL="100584" algn="l" rtl="0" eaLnBrk="1" latinLnBrk="0" hangingPunct="1">
                        <a:spcBef>
                          <a:spcPts val="355"/>
                        </a:spcBef>
                        <a:spcAft>
                          <a:spcPts val="0"/>
                        </a:spcAft>
                      </a:pPr>
                      <a:r>
                        <a:rPr lang="en-IN" sz="2000" kern="1200" cap="none" spc="0">
                          <a:solidFill>
                            <a:schemeClr val="tx1"/>
                          </a:solidFill>
                          <a:effectLst/>
                        </a:rPr>
                        <a:t>SOL. KAMLESH</a:t>
                      </a:r>
                      <a:endParaRPr lang="en-IN" sz="2000" cap="none" spc="0">
                        <a:solidFill>
                          <a:schemeClr val="tx1"/>
                        </a:solidFill>
                        <a:effectLst/>
                      </a:endParaRPr>
                    </a:p>
                  </a:txBody>
                  <a:tcPr marL="0" marR="0" marT="0" marB="113335"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69680766"/>
                  </a:ext>
                </a:extLst>
              </a:tr>
              <a:tr h="460897">
                <a:tc>
                  <a:txBody>
                    <a:bodyPr/>
                    <a:lstStyle/>
                    <a:p>
                      <a:pPr marL="100584" algn="l" rtl="0" eaLnBrk="1" latinLnBrk="0" hangingPunct="1">
                        <a:spcBef>
                          <a:spcPts val="360"/>
                        </a:spcBef>
                        <a:spcAft>
                          <a:spcPts val="0"/>
                        </a:spcAft>
                      </a:pPr>
                      <a:r>
                        <a:rPr lang="en-IN" sz="2000" kern="1200" cap="none" spc="0">
                          <a:solidFill>
                            <a:schemeClr val="tx1"/>
                          </a:solidFill>
                          <a:effectLst/>
                        </a:rPr>
                        <a:t>HISSAR</a:t>
                      </a:r>
                      <a:endParaRPr lang="en-IN" sz="2000" cap="none" spc="0">
                        <a:solidFill>
                          <a:schemeClr val="tx1"/>
                        </a:solidFill>
                        <a:effectLst/>
                      </a:endParaRPr>
                    </a:p>
                  </a:txBody>
                  <a:tcPr marL="0" marR="0" marT="0" marB="113335"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100584" algn="l" rtl="0" eaLnBrk="1" latinLnBrk="0" hangingPunct="1">
                        <a:spcBef>
                          <a:spcPts val="360"/>
                        </a:spcBef>
                        <a:spcAft>
                          <a:spcPts val="0"/>
                        </a:spcAft>
                      </a:pPr>
                      <a:r>
                        <a:rPr lang="en-IN" sz="2000" kern="1200" cap="none" spc="0">
                          <a:solidFill>
                            <a:schemeClr val="tx1"/>
                          </a:solidFill>
                          <a:effectLst/>
                        </a:rPr>
                        <a:t>SOL. MANU</a:t>
                      </a:r>
                      <a:endParaRPr lang="en-IN" sz="2000" cap="none" spc="0">
                        <a:solidFill>
                          <a:schemeClr val="tx1"/>
                        </a:solidFill>
                        <a:effectLst/>
                      </a:endParaRPr>
                    </a:p>
                  </a:txBody>
                  <a:tcPr marL="0" marR="0" marT="0" marB="113335"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1146356411"/>
                  </a:ext>
                </a:extLst>
              </a:tr>
              <a:tr h="460897">
                <a:tc>
                  <a:txBody>
                    <a:bodyPr/>
                    <a:lstStyle/>
                    <a:p>
                      <a:pPr marL="100584" algn="l" rtl="0" eaLnBrk="1" latinLnBrk="0" hangingPunct="1">
                        <a:spcBef>
                          <a:spcPts val="365"/>
                        </a:spcBef>
                        <a:spcAft>
                          <a:spcPts val="0"/>
                        </a:spcAft>
                      </a:pPr>
                      <a:r>
                        <a:rPr lang="en-IN" sz="2000" kern="1200" cap="none" spc="0">
                          <a:solidFill>
                            <a:schemeClr val="tx1"/>
                          </a:solidFill>
                          <a:effectLst/>
                        </a:rPr>
                        <a:t>KARNAL</a:t>
                      </a:r>
                      <a:endParaRPr lang="en-IN" sz="2000" cap="none" spc="0">
                        <a:solidFill>
                          <a:schemeClr val="tx1"/>
                        </a:solidFill>
                        <a:effectLst/>
                      </a:endParaRPr>
                    </a:p>
                  </a:txBody>
                  <a:tcPr marL="0" marR="0" marT="0" marB="113335" anchor="ctr">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marL="100584" algn="l" rtl="0" eaLnBrk="1" latinLnBrk="0" hangingPunct="1">
                        <a:spcBef>
                          <a:spcPts val="365"/>
                        </a:spcBef>
                        <a:spcAft>
                          <a:spcPts val="0"/>
                        </a:spcAft>
                      </a:pPr>
                      <a:r>
                        <a:rPr lang="en-IN" sz="2000" kern="1200" cap="none" spc="0">
                          <a:solidFill>
                            <a:schemeClr val="tx1"/>
                          </a:solidFill>
                          <a:effectLst/>
                        </a:rPr>
                        <a:t>SOL. USHA</a:t>
                      </a:r>
                      <a:endParaRPr lang="en-IN" sz="2000" cap="none" spc="0">
                        <a:solidFill>
                          <a:schemeClr val="tx1"/>
                        </a:solidFill>
                        <a:effectLst/>
                      </a:endParaRPr>
                    </a:p>
                  </a:txBody>
                  <a:tcPr marL="0" marR="0" marT="0" marB="113335"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174932411"/>
                  </a:ext>
                </a:extLst>
              </a:tr>
              <a:tr h="460897">
                <a:tc>
                  <a:txBody>
                    <a:bodyPr/>
                    <a:lstStyle/>
                    <a:p>
                      <a:pPr marL="100584" algn="l" rtl="0" eaLnBrk="1" latinLnBrk="0" hangingPunct="1">
                        <a:spcBef>
                          <a:spcPts val="370"/>
                        </a:spcBef>
                        <a:spcAft>
                          <a:spcPts val="0"/>
                        </a:spcAft>
                      </a:pPr>
                      <a:r>
                        <a:rPr lang="en-IN" sz="2000" kern="1200" cap="none" spc="0">
                          <a:solidFill>
                            <a:schemeClr val="tx1"/>
                          </a:solidFill>
                          <a:effectLst/>
                        </a:rPr>
                        <a:t>SONIPAT</a:t>
                      </a:r>
                      <a:endParaRPr lang="en-IN" sz="2000" cap="none" spc="0">
                        <a:solidFill>
                          <a:schemeClr val="tx1"/>
                        </a:solidFill>
                        <a:effectLst/>
                      </a:endParaRPr>
                    </a:p>
                  </a:txBody>
                  <a:tcPr marL="0" marR="0" marT="0" marB="113335"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100584" algn="l" rtl="0" eaLnBrk="1" latinLnBrk="0" hangingPunct="1">
                        <a:spcBef>
                          <a:spcPts val="370"/>
                        </a:spcBef>
                        <a:spcAft>
                          <a:spcPts val="0"/>
                        </a:spcAft>
                      </a:pPr>
                      <a:r>
                        <a:rPr lang="en-IN" sz="2000" kern="1200" cap="none" spc="0">
                          <a:solidFill>
                            <a:schemeClr val="tx1"/>
                          </a:solidFill>
                          <a:effectLst/>
                        </a:rPr>
                        <a:t>SOL. KAMAL KUMARI</a:t>
                      </a:r>
                      <a:endParaRPr lang="en-IN" sz="2000" cap="none" spc="0">
                        <a:solidFill>
                          <a:schemeClr val="tx1"/>
                        </a:solidFill>
                        <a:effectLst/>
                      </a:endParaRPr>
                    </a:p>
                  </a:txBody>
                  <a:tcPr marL="0" marR="0" marT="0" marB="113335"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686137412"/>
                  </a:ext>
                </a:extLst>
              </a:tr>
              <a:tr h="460897">
                <a:tc>
                  <a:txBody>
                    <a:bodyPr/>
                    <a:lstStyle/>
                    <a:p>
                      <a:pPr marL="100584" algn="l" rtl="0" eaLnBrk="1" latinLnBrk="0" hangingPunct="1">
                        <a:spcBef>
                          <a:spcPts val="375"/>
                        </a:spcBef>
                        <a:spcAft>
                          <a:spcPts val="0"/>
                        </a:spcAft>
                      </a:pPr>
                      <a:r>
                        <a:rPr lang="en-IN" sz="2000" kern="1200" cap="none" spc="0">
                          <a:solidFill>
                            <a:schemeClr val="tx1"/>
                          </a:solidFill>
                          <a:effectLst/>
                        </a:rPr>
                        <a:t>ROHTAK</a:t>
                      </a:r>
                      <a:endParaRPr lang="en-IN" sz="2000" cap="none" spc="0">
                        <a:solidFill>
                          <a:schemeClr val="tx1"/>
                        </a:solidFill>
                        <a:effectLst/>
                      </a:endParaRPr>
                    </a:p>
                  </a:txBody>
                  <a:tcPr marL="0" marR="0" marT="0" marB="113335" anchor="ctr">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marL="100584" algn="l" rtl="0" eaLnBrk="1" latinLnBrk="0" hangingPunct="1">
                        <a:spcBef>
                          <a:spcPts val="375"/>
                        </a:spcBef>
                        <a:spcAft>
                          <a:spcPts val="0"/>
                        </a:spcAft>
                      </a:pPr>
                      <a:r>
                        <a:rPr lang="en-IN" sz="2000" kern="1200" cap="none" spc="0">
                          <a:solidFill>
                            <a:schemeClr val="tx1"/>
                          </a:solidFill>
                          <a:effectLst/>
                        </a:rPr>
                        <a:t>SOL. KAJAL</a:t>
                      </a:r>
                      <a:endParaRPr lang="en-IN" sz="2000" cap="none" spc="0">
                        <a:solidFill>
                          <a:schemeClr val="tx1"/>
                        </a:solidFill>
                        <a:effectLst/>
                      </a:endParaRPr>
                    </a:p>
                  </a:txBody>
                  <a:tcPr marL="0" marR="0" marT="0" marB="113335"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682422736"/>
                  </a:ext>
                </a:extLst>
              </a:tr>
              <a:tr h="460897">
                <a:tc>
                  <a:txBody>
                    <a:bodyPr/>
                    <a:lstStyle/>
                    <a:p>
                      <a:pPr marL="100584" algn="l" rtl="0" eaLnBrk="1" latinLnBrk="0" hangingPunct="1">
                        <a:spcBef>
                          <a:spcPts val="375"/>
                        </a:spcBef>
                        <a:spcAft>
                          <a:spcPts val="0"/>
                        </a:spcAft>
                      </a:pPr>
                      <a:r>
                        <a:rPr lang="en-IN" sz="2000" kern="1200" cap="none" spc="0">
                          <a:solidFill>
                            <a:schemeClr val="tx1"/>
                          </a:solidFill>
                          <a:effectLst/>
                        </a:rPr>
                        <a:t>BHIWANI-MAHENDARGARH</a:t>
                      </a:r>
                      <a:endParaRPr lang="en-IN" sz="2000" cap="none" spc="0">
                        <a:solidFill>
                          <a:schemeClr val="tx1"/>
                        </a:solidFill>
                        <a:effectLst/>
                      </a:endParaRPr>
                    </a:p>
                  </a:txBody>
                  <a:tcPr marL="0" marR="0" marT="0" marB="113335"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100584" algn="l" rtl="0" eaLnBrk="1" latinLnBrk="0" hangingPunct="1">
                        <a:spcBef>
                          <a:spcPts val="375"/>
                        </a:spcBef>
                        <a:spcAft>
                          <a:spcPts val="0"/>
                        </a:spcAft>
                      </a:pPr>
                      <a:r>
                        <a:rPr lang="en-IN" sz="2000" kern="1200" cap="none" spc="0">
                          <a:solidFill>
                            <a:schemeClr val="tx1"/>
                          </a:solidFill>
                          <a:effectLst/>
                        </a:rPr>
                        <a:t>SOL. SANGEETA</a:t>
                      </a:r>
                      <a:endParaRPr lang="en-IN" sz="2000" cap="none" spc="0">
                        <a:solidFill>
                          <a:schemeClr val="tx1"/>
                        </a:solidFill>
                        <a:effectLst/>
                      </a:endParaRPr>
                    </a:p>
                  </a:txBody>
                  <a:tcPr marL="0" marR="0" marT="0" marB="113335"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1308577529"/>
                  </a:ext>
                </a:extLst>
              </a:tr>
              <a:tr h="460897">
                <a:tc>
                  <a:txBody>
                    <a:bodyPr/>
                    <a:lstStyle/>
                    <a:p>
                      <a:pPr marL="100584" algn="l" rtl="0" eaLnBrk="1" latinLnBrk="0" hangingPunct="1">
                        <a:spcBef>
                          <a:spcPts val="380"/>
                        </a:spcBef>
                        <a:spcAft>
                          <a:spcPts val="0"/>
                        </a:spcAft>
                      </a:pPr>
                      <a:r>
                        <a:rPr lang="en-IN" sz="2000" kern="1200" cap="none" spc="0">
                          <a:solidFill>
                            <a:schemeClr val="tx1"/>
                          </a:solidFill>
                          <a:effectLst/>
                        </a:rPr>
                        <a:t>GURGAON</a:t>
                      </a:r>
                      <a:endParaRPr lang="en-IN" sz="2000" cap="none" spc="0">
                        <a:solidFill>
                          <a:schemeClr val="tx1"/>
                        </a:solidFill>
                        <a:effectLst/>
                      </a:endParaRPr>
                    </a:p>
                  </a:txBody>
                  <a:tcPr marL="0" marR="0" marT="0" marB="113335" anchor="ctr">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marL="100584" algn="l" rtl="0" eaLnBrk="1" latinLnBrk="0" hangingPunct="1">
                        <a:spcBef>
                          <a:spcPts val="380"/>
                        </a:spcBef>
                        <a:spcAft>
                          <a:spcPts val="0"/>
                        </a:spcAft>
                      </a:pPr>
                      <a:r>
                        <a:rPr lang="en-IN" sz="2000" kern="1200" cap="none" spc="0">
                          <a:solidFill>
                            <a:schemeClr val="tx1"/>
                          </a:solidFill>
                          <a:effectLst/>
                        </a:rPr>
                        <a:t>SOL. NEELAM SHARMA</a:t>
                      </a:r>
                      <a:endParaRPr lang="en-IN" sz="2000" cap="none" spc="0">
                        <a:solidFill>
                          <a:schemeClr val="tx1"/>
                        </a:solidFill>
                        <a:effectLst/>
                      </a:endParaRPr>
                    </a:p>
                  </a:txBody>
                  <a:tcPr marL="0" marR="0" marT="0" marB="113335"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543454809"/>
                  </a:ext>
                </a:extLst>
              </a:tr>
              <a:tr h="460897">
                <a:tc>
                  <a:txBody>
                    <a:bodyPr/>
                    <a:lstStyle/>
                    <a:p>
                      <a:pPr marL="100584" algn="l" rtl="0" eaLnBrk="1" latinLnBrk="0" hangingPunct="1">
                        <a:spcBef>
                          <a:spcPts val="390"/>
                        </a:spcBef>
                        <a:spcAft>
                          <a:spcPts val="0"/>
                        </a:spcAft>
                      </a:pPr>
                      <a:r>
                        <a:rPr lang="en-IN" sz="2000" kern="1200" cap="none" spc="0">
                          <a:solidFill>
                            <a:schemeClr val="tx1"/>
                          </a:solidFill>
                          <a:effectLst/>
                        </a:rPr>
                        <a:t>FARIDABAD</a:t>
                      </a:r>
                      <a:endParaRPr lang="en-IN" sz="2000" cap="none" spc="0">
                        <a:solidFill>
                          <a:schemeClr val="tx1"/>
                        </a:solidFill>
                        <a:effectLst/>
                      </a:endParaRPr>
                    </a:p>
                  </a:txBody>
                  <a:tcPr marL="0" marR="0" marT="0" marB="113335"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100584" algn="l" rtl="0" eaLnBrk="1" latinLnBrk="0" hangingPunct="1">
                        <a:spcBef>
                          <a:spcPts val="390"/>
                        </a:spcBef>
                        <a:spcAft>
                          <a:spcPts val="0"/>
                        </a:spcAft>
                      </a:pPr>
                      <a:r>
                        <a:rPr lang="en-IN" sz="2000" kern="1200" cap="none" spc="0">
                          <a:solidFill>
                            <a:schemeClr val="tx1"/>
                          </a:solidFill>
                          <a:effectLst/>
                        </a:rPr>
                        <a:t>SOL. VANITHA</a:t>
                      </a:r>
                      <a:endParaRPr lang="en-IN" sz="2000" cap="none" spc="0">
                        <a:solidFill>
                          <a:schemeClr val="tx1"/>
                        </a:solidFill>
                        <a:effectLst/>
                      </a:endParaRPr>
                    </a:p>
                  </a:txBody>
                  <a:tcPr marL="0" marR="0" marT="0" marB="113335"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4152173266"/>
                  </a:ext>
                </a:extLst>
              </a:tr>
            </a:tbl>
          </a:graphicData>
        </a:graphic>
      </p:graphicFrame>
    </p:spTree>
    <p:extLst>
      <p:ext uri="{BB962C8B-B14F-4D97-AF65-F5344CB8AC3E}">
        <p14:creationId xmlns:p14="http://schemas.microsoft.com/office/powerpoint/2010/main" val="19540949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3" name="Rectangle 52">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55" name="Rectangle 54">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57" name="Rectangle 56">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 name="Group 58">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60" name="Straight Connector 59">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64" name="Rectangle 63">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8" name="Rectangle 67">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72" name="Rectangle 71">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E3476A8A-47E5-4C73-9F92-86C59D249047}"/>
              </a:ext>
            </a:extLst>
          </p:cNvPr>
          <p:cNvSpPr>
            <a:spLocks noGrp="1"/>
          </p:cNvSpPr>
          <p:nvPr>
            <p:ph type="title"/>
          </p:nvPr>
        </p:nvSpPr>
        <p:spPr>
          <a:xfrm>
            <a:off x="1256493" y="1559768"/>
            <a:ext cx="2978281" cy="3135379"/>
          </a:xfrm>
        </p:spPr>
        <p:txBody>
          <a:bodyPr vert="horz" lIns="91440" tIns="45720" rIns="91440" bIns="45720" rtlCol="0" anchor="ctr">
            <a:normAutofit/>
          </a:bodyPr>
          <a:lstStyle/>
          <a:p>
            <a:pPr algn="ctr">
              <a:lnSpc>
                <a:spcPct val="83000"/>
              </a:lnSpc>
            </a:pPr>
            <a:r>
              <a:rPr lang="en-US" sz="4800" i="0" cap="all" spc="-100">
                <a:solidFill>
                  <a:schemeClr val="bg1"/>
                </a:solidFill>
              </a:rPr>
              <a:t>TROOP CHURCH</a:t>
            </a:r>
            <a:endParaRPr lang="en-US" sz="4800" cap="all" spc="-100">
              <a:solidFill>
                <a:schemeClr val="bg1"/>
              </a:solidFill>
            </a:endParaRPr>
          </a:p>
          <a:p>
            <a:pPr algn="ctr">
              <a:lnSpc>
                <a:spcPct val="83000"/>
              </a:lnSpc>
            </a:pPr>
            <a:endParaRPr lang="en-US" sz="4800" cap="all" spc="-100">
              <a:solidFill>
                <a:schemeClr val="bg1"/>
              </a:solidFill>
            </a:endParaRPr>
          </a:p>
        </p:txBody>
      </p:sp>
      <p:pic>
        <p:nvPicPr>
          <p:cNvPr id="4" name="Picture 4" descr="A picture containing text, clipart&#10;&#10;Description automatically generated">
            <a:extLst>
              <a:ext uri="{FF2B5EF4-FFF2-40B4-BE49-F238E27FC236}">
                <a16:creationId xmlns:a16="http://schemas.microsoft.com/office/drawing/2014/main" id="{FDBDFC23-9E27-43ED-8875-C61B4B1CCB30}"/>
              </a:ext>
            </a:extLst>
          </p:cNvPr>
          <p:cNvPicPr>
            <a:picLocks noGrp="1" noChangeAspect="1"/>
          </p:cNvPicPr>
          <p:nvPr>
            <p:ph idx="1"/>
          </p:nvPr>
        </p:nvPicPr>
        <p:blipFill>
          <a:blip r:embed="rId3"/>
          <a:stretch>
            <a:fillRect/>
          </a:stretch>
        </p:blipFill>
        <p:spPr>
          <a:xfrm>
            <a:off x="6450774" y="1536436"/>
            <a:ext cx="4503323" cy="4509936"/>
          </a:xfrm>
          <a:prstGeom prst="rect">
            <a:avLst/>
          </a:prstGeom>
        </p:spPr>
      </p:pic>
      <p:sp>
        <p:nvSpPr>
          <p:cNvPr id="74" name="Rectangle 73">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13502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9308" y="2014151"/>
            <a:ext cx="10013092" cy="4304353"/>
          </a:xfrm>
        </p:spPr>
        <p:txBody>
          <a:bodyPr/>
          <a:lstStyle/>
          <a:p>
            <a:r>
              <a:rPr lang="en-IN" dirty="0"/>
              <a:t>LEADER : SOL.USHA</a:t>
            </a:r>
            <a:br>
              <a:rPr lang="en-IN" dirty="0"/>
            </a:br>
            <a:r>
              <a:rPr lang="en-IN" dirty="0"/>
              <a:t>DATE: 01/07/24 TO 07/07/24</a:t>
            </a:r>
            <a:br>
              <a:rPr lang="en-IN" dirty="0"/>
            </a:br>
            <a:r>
              <a:rPr lang="en-IN" dirty="0"/>
              <a:t>TIME : 12:00 TO 1:30 PM</a:t>
            </a:r>
            <a:br>
              <a:rPr lang="en-IN" dirty="0"/>
            </a:br>
            <a:r>
              <a:rPr lang="en-IN" dirty="0"/>
              <a:t>MEMBERS : 09- 10</a:t>
            </a:r>
          </a:p>
        </p:txBody>
      </p:sp>
      <p:sp>
        <p:nvSpPr>
          <p:cNvPr id="3" name="Subtitle 2"/>
          <p:cNvSpPr>
            <a:spLocks noGrp="1"/>
          </p:cNvSpPr>
          <p:nvPr>
            <p:ph type="subTitle" idx="1"/>
          </p:nvPr>
        </p:nvSpPr>
        <p:spPr>
          <a:xfrm>
            <a:off x="976184" y="580768"/>
            <a:ext cx="10606216" cy="1309816"/>
          </a:xfrm>
        </p:spPr>
        <p:txBody>
          <a:bodyPr>
            <a:normAutofit/>
          </a:bodyPr>
          <a:lstStyle/>
          <a:p>
            <a:r>
              <a:rPr lang="en-IN" sz="3600" dirty="0">
                <a:solidFill>
                  <a:srgbClr val="FF0000"/>
                </a:solidFill>
              </a:rPr>
              <a:t>                  ABRAHAM  TROOP  CHURCH</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61286" y="568412"/>
            <a:ext cx="7137137" cy="707886"/>
          </a:xfrm>
          <a:prstGeom prst="rect">
            <a:avLst/>
          </a:prstGeom>
          <a:noFill/>
        </p:spPr>
        <p:txBody>
          <a:bodyPr wrap="square" rtlCol="0">
            <a:spAutoFit/>
          </a:bodyPr>
          <a:lstStyle/>
          <a:p>
            <a:pPr algn="ctr"/>
            <a:r>
              <a:rPr lang="en-IN" sz="4000" u="sng" dirty="0">
                <a:solidFill>
                  <a:srgbClr val="FF0000"/>
                </a:solidFill>
                <a:latin typeface="Gadugi" pitchFamily="34" charset="0"/>
                <a:ea typeface="Gadugi" pitchFamily="34" charset="0"/>
              </a:rPr>
              <a:t>PETER  TROOP CHURCH</a:t>
            </a:r>
          </a:p>
        </p:txBody>
      </p:sp>
      <p:sp>
        <p:nvSpPr>
          <p:cNvPr id="7" name="TextBox 6"/>
          <p:cNvSpPr txBox="1"/>
          <p:nvPr/>
        </p:nvSpPr>
        <p:spPr>
          <a:xfrm>
            <a:off x="333632" y="2335427"/>
            <a:ext cx="11259535" cy="2062103"/>
          </a:xfrm>
          <a:prstGeom prst="rect">
            <a:avLst/>
          </a:prstGeom>
          <a:noFill/>
        </p:spPr>
        <p:txBody>
          <a:bodyPr wrap="square" rtlCol="0">
            <a:spAutoFit/>
          </a:bodyPr>
          <a:lstStyle/>
          <a:p>
            <a:pPr marL="285750" indent="-285750" algn="ctr"/>
            <a:r>
              <a:rPr lang="en-IN" sz="3200" dirty="0">
                <a:latin typeface="Berlin Sans FB" pitchFamily="34" charset="0"/>
              </a:rPr>
              <a:t>Leader- Sol. RICHA JAIN</a:t>
            </a:r>
          </a:p>
          <a:p>
            <a:pPr marL="285750" indent="-285750" algn="ctr"/>
            <a:r>
              <a:rPr lang="en-IN" sz="3200" dirty="0">
                <a:latin typeface="Berlin Sans FB" pitchFamily="34" charset="0"/>
              </a:rPr>
              <a:t>Date : 15/07/2024  to 24 /07 /2024</a:t>
            </a:r>
          </a:p>
          <a:p>
            <a:pPr marL="285750" indent="-285750" algn="ctr"/>
            <a:r>
              <a:rPr lang="en-IN" sz="3200" dirty="0">
                <a:latin typeface="Berlin Sans FB" pitchFamily="34" charset="0"/>
              </a:rPr>
              <a:t>Time :     12 :00 to 1:30 PM</a:t>
            </a:r>
          </a:p>
          <a:p>
            <a:pPr marL="285750" indent="-285750" algn="ctr"/>
            <a:r>
              <a:rPr lang="en-IN" sz="3200" dirty="0">
                <a:latin typeface="Berlin Sans FB" pitchFamily="34" charset="0"/>
              </a:rPr>
              <a:t>MEMBERS  :     06-07</a:t>
            </a:r>
          </a:p>
        </p:txBody>
      </p:sp>
    </p:spTree>
    <p:extLst>
      <p:ext uri="{BB962C8B-B14F-4D97-AF65-F5344CB8AC3E}">
        <p14:creationId xmlns:p14="http://schemas.microsoft.com/office/powerpoint/2010/main" val="7147449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605" y="512064"/>
            <a:ext cx="10383795" cy="587687"/>
          </a:xfrm>
        </p:spPr>
        <p:txBody>
          <a:bodyPr/>
          <a:lstStyle/>
          <a:p>
            <a:r>
              <a:rPr lang="en-IN" sz="4800" dirty="0">
                <a:solidFill>
                  <a:schemeClr val="accent1"/>
                </a:solidFill>
                <a:latin typeface="Algerian" pitchFamily="82" charset="0"/>
              </a:rPr>
              <a:t>testimony</a:t>
            </a:r>
          </a:p>
        </p:txBody>
      </p:sp>
      <p:sp>
        <p:nvSpPr>
          <p:cNvPr id="3" name="Content Placeholder 2"/>
          <p:cNvSpPr>
            <a:spLocks noGrp="1"/>
          </p:cNvSpPr>
          <p:nvPr>
            <p:ph idx="1"/>
          </p:nvPr>
        </p:nvSpPr>
        <p:spPr>
          <a:xfrm>
            <a:off x="568411" y="1161536"/>
            <a:ext cx="11013989" cy="5194024"/>
          </a:xfrm>
        </p:spPr>
        <p:txBody>
          <a:bodyPr>
            <a:noAutofit/>
          </a:bodyPr>
          <a:lstStyle/>
          <a:p>
            <a:r>
              <a:rPr lang="en-IN" sz="1600" dirty="0"/>
              <a:t>Sol. </a:t>
            </a:r>
            <a:r>
              <a:rPr lang="en-IN" sz="1600" dirty="0" err="1"/>
              <a:t>Mamta</a:t>
            </a:r>
            <a:r>
              <a:rPr lang="en-IN" sz="1600" dirty="0"/>
              <a:t> met with an accident. God saved her as she received only bruises in some areas of her body. she is better now . God has healed  her. . Sister gives all glory to God.</a:t>
            </a:r>
          </a:p>
          <a:p>
            <a:r>
              <a:rPr lang="en-IN" sz="1600" dirty="0"/>
              <a:t> </a:t>
            </a:r>
          </a:p>
          <a:p>
            <a:endParaRPr lang="en-IN" sz="1600" dirty="0"/>
          </a:p>
          <a:p>
            <a:pPr>
              <a:buNone/>
            </a:pPr>
            <a:endParaRPr lang="en-IN" sz="1600" dirty="0"/>
          </a:p>
          <a:p>
            <a:r>
              <a:rPr lang="en-IN" sz="1600" dirty="0"/>
              <a:t>Sol. </a:t>
            </a:r>
            <a:r>
              <a:rPr lang="en-IN" sz="1600" dirty="0" err="1"/>
              <a:t>Pramila</a:t>
            </a:r>
            <a:r>
              <a:rPr lang="en-IN" sz="1600" dirty="0"/>
              <a:t> was not feeling well . She became little better after the prayers were done for her in the troop church. She is grateful to God.</a:t>
            </a:r>
          </a:p>
          <a:p>
            <a:endParaRPr lang="en-IN" sz="1600" dirty="0"/>
          </a:p>
          <a:p>
            <a:endParaRPr lang="en-IN" sz="1600" dirty="0"/>
          </a:p>
          <a:p>
            <a:endParaRPr lang="en-IN" sz="1600" dirty="0"/>
          </a:p>
          <a:p>
            <a:pPr>
              <a:buNone/>
            </a:pPr>
            <a:r>
              <a:rPr lang="en-IN" sz="1600" dirty="0"/>
              <a:t>         Sol. </a:t>
            </a:r>
            <a:r>
              <a:rPr lang="en-IN" sz="1600" dirty="0" err="1"/>
              <a:t>Sheelu</a:t>
            </a:r>
            <a:r>
              <a:rPr lang="en-IN" sz="1600" dirty="0"/>
              <a:t> had asked for prayers . All the soldiers prayed for her in the troop church after which she felt little relieved.</a:t>
            </a:r>
          </a:p>
          <a:p>
            <a:endParaRPr lang="en-IN" sz="1600" dirty="0"/>
          </a:p>
          <a:p>
            <a:endParaRPr lang="en-IN" sz="1600" dirty="0"/>
          </a:p>
          <a:p>
            <a:endParaRPr lang="en-IN" sz="1600" dirty="0"/>
          </a:p>
          <a:p>
            <a:endParaRPr lang="en-IN" sz="1600" dirty="0"/>
          </a:p>
          <a:p>
            <a:endParaRPr lang="en-IN" sz="1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1A76E8-F057-E977-5487-29E0256A7817}"/>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3700" i="0" cap="all" spc="-100">
                <a:solidFill>
                  <a:schemeClr val="tx1"/>
                </a:solidFill>
              </a:rPr>
              <a:t>SMLA  CONSTITUENCIES  AND  INCUMBENTS</a:t>
            </a:r>
            <a:endParaRPr lang="en-US" sz="3700" cap="all" spc="-100">
              <a:solidFill>
                <a:schemeClr val="tx1"/>
              </a:solidFill>
            </a:endParaRPr>
          </a:p>
        </p:txBody>
      </p:sp>
      <p:pic>
        <p:nvPicPr>
          <p:cNvPr id="4" name="Picture 4">
            <a:extLst>
              <a:ext uri="{FF2B5EF4-FFF2-40B4-BE49-F238E27FC236}">
                <a16:creationId xmlns:a16="http://schemas.microsoft.com/office/drawing/2014/main" id="{5F43A39E-3D17-7CCB-E4A5-5CF0FCA1C72A}"/>
              </a:ext>
            </a:extLst>
          </p:cNvPr>
          <p:cNvPicPr>
            <a:picLocks noGrp="1" noChangeAspect="1"/>
          </p:cNvPicPr>
          <p:nvPr>
            <p:ph idx="1"/>
          </p:nvPr>
        </p:nvPicPr>
        <p:blipFill rotWithShape="1">
          <a:blip r:embed="rId2"/>
          <a:srcRect t="27519"/>
          <a:stretch/>
        </p:blipFill>
        <p:spPr>
          <a:xfrm>
            <a:off x="-1" y="10"/>
            <a:ext cx="12192000" cy="4551026"/>
          </a:xfrm>
          <a:prstGeom prst="rect">
            <a:avLst/>
          </a:prstGeom>
        </p:spPr>
      </p:pic>
      <p:sp>
        <p:nvSpPr>
          <p:cNvPr id="24" name="Rectangle 23">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26" name="Rectangle 25">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Tree>
    <p:extLst>
      <p:ext uri="{BB962C8B-B14F-4D97-AF65-F5344CB8AC3E}">
        <p14:creationId xmlns:p14="http://schemas.microsoft.com/office/powerpoint/2010/main" val="1121001020"/>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30" name="Rectangle 29">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D4AEA52B-B534-F14E-2206-C76A9AC64DB3}"/>
              </a:ext>
            </a:extLst>
          </p:cNvPr>
          <p:cNvSpPr>
            <a:spLocks noGrp="1"/>
          </p:cNvSpPr>
          <p:nvPr>
            <p:ph type="title"/>
          </p:nvPr>
        </p:nvSpPr>
        <p:spPr>
          <a:xfrm>
            <a:off x="325160" y="1569174"/>
            <a:ext cx="4812725" cy="3088343"/>
          </a:xfrm>
        </p:spPr>
        <p:txBody>
          <a:bodyPr vert="horz" lIns="91440" tIns="45720" rIns="91440" bIns="45720" rtlCol="0" anchor="ctr">
            <a:noAutofit/>
          </a:bodyPr>
          <a:lstStyle/>
          <a:p>
            <a:pPr algn="ctr">
              <a:lnSpc>
                <a:spcPct val="83000"/>
              </a:lnSpc>
            </a:pPr>
            <a:r>
              <a:rPr lang="en-US" sz="5400" i="0" cap="all" spc="-100" dirty="0">
                <a:solidFill>
                  <a:schemeClr val="bg1"/>
                </a:solidFill>
              </a:rPr>
              <a:t>ARMY OF JESUS OPERATIONS</a:t>
            </a:r>
            <a:endParaRPr lang="en-US" sz="5400" cap="all" spc="-100">
              <a:solidFill>
                <a:schemeClr val="bg1"/>
              </a:solidFill>
            </a:endParaRPr>
          </a:p>
        </p:txBody>
      </p:sp>
      <p:pic>
        <p:nvPicPr>
          <p:cNvPr id="4" name="Picture 4" descr="A picture containing diagram&#10;&#10;Description automatically generated">
            <a:extLst>
              <a:ext uri="{FF2B5EF4-FFF2-40B4-BE49-F238E27FC236}">
                <a16:creationId xmlns:a16="http://schemas.microsoft.com/office/drawing/2014/main" id="{52C9EDCD-4875-62B2-09F3-8D1DCD68DE91}"/>
              </a:ext>
            </a:extLst>
          </p:cNvPr>
          <p:cNvPicPr>
            <a:picLocks noGrp="1" noChangeAspect="1"/>
          </p:cNvPicPr>
          <p:nvPr>
            <p:ph idx="1"/>
          </p:nvPr>
        </p:nvPicPr>
        <p:blipFill>
          <a:blip r:embed="rId3"/>
          <a:stretch>
            <a:fillRect/>
          </a:stretch>
        </p:blipFill>
        <p:spPr>
          <a:xfrm>
            <a:off x="5148497" y="2352427"/>
            <a:ext cx="5875565" cy="3303020"/>
          </a:xfrm>
          <a:prstGeom prst="rect">
            <a:avLst/>
          </a:prstGeom>
        </p:spPr>
      </p:pic>
      <p:sp>
        <p:nvSpPr>
          <p:cNvPr id="32" name="Rectangle 31">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4" name="Straight Connector 33">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65329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2137" y="2029522"/>
            <a:ext cx="7590262" cy="2308302"/>
          </a:xfrm>
        </p:spPr>
        <p:txBody>
          <a:bodyPr/>
          <a:lstStyle/>
          <a:p>
            <a:r>
              <a:rPr lang="en-IN" sz="6000" b="1" i="1" dirty="0">
                <a:solidFill>
                  <a:schemeClr val="accent1"/>
                </a:solidFill>
              </a:rPr>
              <a:t>Gift Schools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341" y="481914"/>
            <a:ext cx="11051059" cy="944550"/>
          </a:xfrm>
        </p:spPr>
        <p:txBody>
          <a:bodyPr/>
          <a:lstStyle/>
          <a:p>
            <a:r>
              <a:rPr lang="en-IN" sz="4800" dirty="0">
                <a:solidFill>
                  <a:schemeClr val="accent1"/>
                </a:solidFill>
                <a:latin typeface="Algerian" pitchFamily="82" charset="0"/>
              </a:rPr>
              <a:t>NAZARETH SCHOOL OF FAMILY BUILDING                         </a:t>
            </a:r>
          </a:p>
        </p:txBody>
      </p:sp>
      <p:sp>
        <p:nvSpPr>
          <p:cNvPr id="3" name="Content Placeholder 2"/>
          <p:cNvSpPr>
            <a:spLocks noGrp="1"/>
          </p:cNvSpPr>
          <p:nvPr>
            <p:ph idx="1"/>
          </p:nvPr>
        </p:nvSpPr>
        <p:spPr>
          <a:xfrm>
            <a:off x="506627" y="2545492"/>
            <a:ext cx="11075773" cy="3810067"/>
          </a:xfrm>
        </p:spPr>
        <p:txBody>
          <a:bodyPr/>
          <a:lstStyle/>
          <a:p>
            <a:r>
              <a:rPr lang="en-IN" dirty="0"/>
              <a:t>DATE :  08 /07/2024TO 14/07/2024 </a:t>
            </a:r>
          </a:p>
          <a:p>
            <a:r>
              <a:rPr lang="en-IN" dirty="0"/>
              <a:t>TIME  :   12:00 TO 1:30 PM </a:t>
            </a:r>
          </a:p>
          <a:p>
            <a:r>
              <a:rPr lang="en-IN" dirty="0"/>
              <a:t>MEMBERS:  10-12</a:t>
            </a:r>
          </a:p>
        </p:txBody>
      </p:sp>
      <p:sp>
        <p:nvSpPr>
          <p:cNvPr id="75778" name="AutoShape 2" descr="blob:https://web.whatsapp.com/9bbed646-81a0-449f-873b-ca3ef6b8ba35"/>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75780" name="AutoShape 4" descr="blob:https://web.whatsapp.com/b3fa4876-b00f-4bf3-8951-f55ef43af77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75782" name="AutoShape 6" descr="blob:https://web.whatsapp.com/b3fa4876-b00f-4bf3-8951-f55ef43af77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8" name="Picture 7" descr="Untitled.jpeg"/>
          <p:cNvPicPr>
            <a:picLocks noChangeAspect="1"/>
          </p:cNvPicPr>
          <p:nvPr/>
        </p:nvPicPr>
        <p:blipFill>
          <a:blip r:embed="rId2"/>
          <a:stretch>
            <a:fillRect/>
          </a:stretch>
        </p:blipFill>
        <p:spPr>
          <a:xfrm>
            <a:off x="6374474" y="2372497"/>
            <a:ext cx="5817525" cy="4485503"/>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solidFill>
                  <a:schemeClr val="accent1"/>
                </a:solidFill>
              </a:rPr>
              <a:t>TESTIMONIES</a:t>
            </a:r>
          </a:p>
        </p:txBody>
      </p:sp>
      <p:sp>
        <p:nvSpPr>
          <p:cNvPr id="3" name="Content Placeholder 2"/>
          <p:cNvSpPr>
            <a:spLocks noGrp="1"/>
          </p:cNvSpPr>
          <p:nvPr>
            <p:ph idx="1"/>
          </p:nvPr>
        </p:nvSpPr>
        <p:spPr/>
        <p:txBody>
          <a:bodyPr/>
          <a:lstStyle/>
          <a:p>
            <a:r>
              <a:rPr lang="en-IN" dirty="0"/>
              <a:t>All the soldiers liked the classes.</a:t>
            </a:r>
          </a:p>
          <a:p>
            <a:r>
              <a:rPr lang="en-IN" dirty="0"/>
              <a:t>Soldiers found the classes to be very informative.</a:t>
            </a:r>
          </a:p>
          <a:p>
            <a:r>
              <a:rPr lang="en-IN" dirty="0"/>
              <a:t>They learnt about godly order in a </a:t>
            </a:r>
            <a:r>
              <a:rPr lang="en-IN" dirty="0" err="1"/>
              <a:t>christian</a:t>
            </a:r>
            <a:r>
              <a:rPr lang="en-IN" dirty="0"/>
              <a:t> family . </a:t>
            </a:r>
          </a:p>
          <a:p>
            <a:r>
              <a:rPr lang="en-IN" dirty="0"/>
              <a:t>Soldiers also learnt how to destroy the strongholds .</a:t>
            </a:r>
          </a:p>
          <a:p>
            <a:r>
              <a:rPr lang="en-IN" dirty="0"/>
              <a:t>Soldiers learnt about the correct ways of upbringing their children.</a:t>
            </a:r>
          </a:p>
          <a:p>
            <a:endParaRPr lang="en-IN"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341" y="481914"/>
            <a:ext cx="11051059" cy="944550"/>
          </a:xfrm>
        </p:spPr>
        <p:txBody>
          <a:bodyPr/>
          <a:lstStyle/>
          <a:p>
            <a:r>
              <a:rPr lang="en-IN" sz="4400" dirty="0">
                <a:solidFill>
                  <a:schemeClr val="accent1"/>
                </a:solidFill>
                <a:latin typeface="Algerian" pitchFamily="82" charset="0"/>
              </a:rPr>
              <a:t>  MARTHA SCHOOL OF HOSPITALITY</a:t>
            </a:r>
          </a:p>
        </p:txBody>
      </p:sp>
      <p:sp>
        <p:nvSpPr>
          <p:cNvPr id="3" name="Content Placeholder 2"/>
          <p:cNvSpPr>
            <a:spLocks noGrp="1"/>
          </p:cNvSpPr>
          <p:nvPr>
            <p:ph idx="1"/>
          </p:nvPr>
        </p:nvSpPr>
        <p:spPr>
          <a:xfrm>
            <a:off x="568410" y="1821558"/>
            <a:ext cx="10806327" cy="10072883"/>
          </a:xfrm>
        </p:spPr>
        <p:txBody>
          <a:bodyPr/>
          <a:lstStyle/>
          <a:p>
            <a:r>
              <a:rPr lang="en-IN" dirty="0"/>
              <a:t>DATE :  25 /07/2024  TO 31/07/24</a:t>
            </a:r>
          </a:p>
          <a:p>
            <a:r>
              <a:rPr lang="en-IN" dirty="0"/>
              <a:t>TIME  :   12:00 TO 1:30 PM </a:t>
            </a:r>
          </a:p>
          <a:p>
            <a:r>
              <a:rPr lang="en-IN" dirty="0"/>
              <a:t>MEMBERS:  09-10</a:t>
            </a:r>
          </a:p>
        </p:txBody>
      </p:sp>
      <p:sp>
        <p:nvSpPr>
          <p:cNvPr id="48130" name="AutoShape 2" descr="blob:https://web.whatsapp.com/a88c814d-4acb-4f38-a2dd-08391c9cec3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6" name="Picture 5" descr="Untitled.jpeg"/>
          <p:cNvPicPr>
            <a:picLocks noChangeAspect="1"/>
          </p:cNvPicPr>
          <p:nvPr/>
        </p:nvPicPr>
        <p:blipFill>
          <a:blip r:embed="rId2"/>
          <a:stretch>
            <a:fillRect/>
          </a:stretch>
        </p:blipFill>
        <p:spPr>
          <a:xfrm>
            <a:off x="6363730" y="2394577"/>
            <a:ext cx="5828268" cy="4463421"/>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6757" y="1507524"/>
            <a:ext cx="10633872" cy="5350475"/>
          </a:xfrm>
        </p:spPr>
        <p:txBody>
          <a:bodyPr/>
          <a:lstStyle/>
          <a:p>
            <a:r>
              <a:rPr lang="en-IN" dirty="0">
                <a:latin typeface="Aparajita" pitchFamily="34" charset="0"/>
                <a:cs typeface="Aparajita" pitchFamily="34" charset="0"/>
              </a:rPr>
              <a:t>. Soldiers have learnt how to show hospitality to others .</a:t>
            </a:r>
            <a:br>
              <a:rPr lang="en-IN" dirty="0">
                <a:latin typeface="Aparajita" pitchFamily="34" charset="0"/>
                <a:cs typeface="Aparajita" pitchFamily="34" charset="0"/>
              </a:rPr>
            </a:br>
            <a:r>
              <a:rPr lang="en-IN" dirty="0">
                <a:latin typeface="Aparajita" pitchFamily="34" charset="0"/>
                <a:cs typeface="Aparajita" pitchFamily="34" charset="0"/>
              </a:rPr>
              <a:t>SOLDIERS came to know HOW TO deal with difficult people .</a:t>
            </a:r>
            <a:br>
              <a:rPr lang="en-IN" dirty="0">
                <a:latin typeface="Aparajita" pitchFamily="34" charset="0"/>
                <a:cs typeface="Aparajita" pitchFamily="34" charset="0"/>
              </a:rPr>
            </a:br>
            <a:r>
              <a:rPr lang="en-IN" dirty="0">
                <a:latin typeface="Aparajita" pitchFamily="34" charset="0"/>
                <a:cs typeface="Aparajita" pitchFamily="34" charset="0"/>
              </a:rPr>
              <a:t>. Soldiers learnt about building up godly  and good </a:t>
            </a:r>
            <a:r>
              <a:rPr lang="en-IN">
                <a:latin typeface="Aparajita" pitchFamily="34" charset="0"/>
                <a:cs typeface="Aparajita" pitchFamily="34" charset="0"/>
              </a:rPr>
              <a:t>moral character</a:t>
            </a:r>
            <a:r>
              <a:rPr lang="en-IN" dirty="0">
                <a:latin typeface="Aparajita" pitchFamily="34" charset="0"/>
                <a:cs typeface="Aparajita" pitchFamily="34" charset="0"/>
              </a:rPr>
              <a:t>.</a:t>
            </a:r>
            <a:br>
              <a:rPr lang="en-IN" dirty="0">
                <a:latin typeface="Aparajita" pitchFamily="34" charset="0"/>
                <a:cs typeface="Aparajita" pitchFamily="34" charset="0"/>
              </a:rPr>
            </a:br>
            <a:br>
              <a:rPr lang="en-IN" dirty="0">
                <a:latin typeface="Aparajita" pitchFamily="34" charset="0"/>
                <a:cs typeface="Aparajita" pitchFamily="34" charset="0"/>
              </a:rPr>
            </a:br>
            <a:r>
              <a:rPr lang="en-IN" dirty="0">
                <a:latin typeface="Aparajita" pitchFamily="34" charset="0"/>
                <a:cs typeface="Aparajita" pitchFamily="34" charset="0"/>
              </a:rPr>
              <a:t>.  </a:t>
            </a:r>
            <a:br>
              <a:rPr lang="en-IN" dirty="0">
                <a:latin typeface="Aparajita" pitchFamily="34" charset="0"/>
                <a:cs typeface="Aparajita" pitchFamily="34" charset="0"/>
              </a:rPr>
            </a:br>
            <a:br>
              <a:rPr lang="en-IN" dirty="0">
                <a:latin typeface="Aparajita" pitchFamily="34" charset="0"/>
                <a:cs typeface="Aparajita" pitchFamily="34" charset="0"/>
              </a:rPr>
            </a:br>
            <a:endParaRPr lang="en-IN" dirty="0">
              <a:latin typeface="Aparajita" pitchFamily="34" charset="0"/>
              <a:cs typeface="Aparajita" pitchFamily="34" charset="0"/>
            </a:endParaRPr>
          </a:p>
        </p:txBody>
      </p:sp>
      <p:sp>
        <p:nvSpPr>
          <p:cNvPr id="3" name="Subtitle 2"/>
          <p:cNvSpPr>
            <a:spLocks noGrp="1"/>
          </p:cNvSpPr>
          <p:nvPr>
            <p:ph type="subTitle" idx="1"/>
          </p:nvPr>
        </p:nvSpPr>
        <p:spPr>
          <a:xfrm>
            <a:off x="968829" y="130630"/>
            <a:ext cx="10613571" cy="1295400"/>
          </a:xfrm>
        </p:spPr>
        <p:txBody>
          <a:bodyPr>
            <a:normAutofit/>
          </a:bodyPr>
          <a:lstStyle/>
          <a:p>
            <a:r>
              <a:rPr lang="en-IN" sz="3600" dirty="0">
                <a:solidFill>
                  <a:schemeClr val="accent1">
                    <a:lumMod val="75000"/>
                  </a:schemeClr>
                </a:solidFill>
              </a:rPr>
              <a:t>TESTIMONIES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5FAA58-0EDC-412F-A5F8-01968BE60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8089CB0-2F03-4E3C-ADBB-570A3BE78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1" y="0"/>
            <a:ext cx="55107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BA80B1-3B69-49C0-8AC9-716ABA57F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rgbClr val="D9D9D9"/>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047E1103-B264-49BE-BC2A-F4E40BD3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solidFill>
            <a:schemeClr val="bg1"/>
          </a:solidFill>
          <a:ln w="9525" cap="sq" cmpd="sng" algn="ctr">
            <a:noFill/>
            <a:prstDash val="solid"/>
            <a:miter lim="800000"/>
          </a:ln>
          <a:effectLst/>
        </p:spPr>
      </p:sp>
      <p:sp>
        <p:nvSpPr>
          <p:cNvPr id="2" name="Title 1">
            <a:extLst>
              <a:ext uri="{FF2B5EF4-FFF2-40B4-BE49-F238E27FC236}">
                <a16:creationId xmlns:a16="http://schemas.microsoft.com/office/drawing/2014/main" id="{37A12717-C6B0-03D8-50DF-00FE1DE5AC54}"/>
              </a:ext>
            </a:extLst>
          </p:cNvPr>
          <p:cNvSpPr>
            <a:spLocks noGrp="1"/>
          </p:cNvSpPr>
          <p:nvPr>
            <p:ph type="title"/>
          </p:nvPr>
        </p:nvSpPr>
        <p:spPr>
          <a:xfrm>
            <a:off x="983887" y="1185059"/>
            <a:ext cx="3491832" cy="4487882"/>
          </a:xfrm>
        </p:spPr>
        <p:txBody>
          <a:bodyPr>
            <a:normAutofit/>
          </a:bodyPr>
          <a:lstStyle/>
          <a:p>
            <a:pPr algn="ctr"/>
            <a:r>
              <a:rPr lang="en-GB" sz="4400" dirty="0">
                <a:solidFill>
                  <a:srgbClr val="FF0000"/>
                </a:solidFill>
              </a:rPr>
              <a:t>SHADOW PARLI</a:t>
            </a:r>
            <a:br>
              <a:rPr lang="en-GB" sz="4400" dirty="0">
                <a:solidFill>
                  <a:srgbClr val="FF0000"/>
                </a:solidFill>
              </a:rPr>
            </a:br>
            <a:br>
              <a:rPr lang="en-GB" sz="4400" dirty="0">
                <a:solidFill>
                  <a:srgbClr val="FF0000"/>
                </a:solidFill>
              </a:rPr>
            </a:br>
            <a:r>
              <a:rPr lang="en-GB" sz="4400" dirty="0">
                <a:solidFill>
                  <a:schemeClr val="tx1"/>
                </a:solidFill>
              </a:rPr>
              <a:t>20/07/24</a:t>
            </a:r>
            <a:br>
              <a:rPr lang="en-GB" sz="4400" dirty="0">
                <a:solidFill>
                  <a:schemeClr val="tx1"/>
                </a:solidFill>
              </a:rPr>
            </a:br>
            <a:br>
              <a:rPr lang="en-GB" sz="4400" dirty="0">
                <a:solidFill>
                  <a:schemeClr val="tx1"/>
                </a:solidFill>
              </a:rPr>
            </a:br>
            <a:r>
              <a:rPr lang="en-GB" sz="3600" dirty="0">
                <a:solidFill>
                  <a:schemeClr val="tx1"/>
                </a:solidFill>
              </a:rPr>
              <a:t>12:00-1:30pm</a:t>
            </a:r>
          </a:p>
        </p:txBody>
      </p:sp>
      <p:sp>
        <p:nvSpPr>
          <p:cNvPr id="18" name="Rectangle 17">
            <a:extLst>
              <a:ext uri="{FF2B5EF4-FFF2-40B4-BE49-F238E27FC236}">
                <a16:creationId xmlns:a16="http://schemas.microsoft.com/office/drawing/2014/main" id="{CFB1CB5B-67A5-45DB-B8E1-7A09A642E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5455" y="438912"/>
            <a:ext cx="5815584" cy="5980176"/>
          </a:xfrm>
          <a:prstGeom prst="rect">
            <a:avLst/>
          </a:prstGeom>
          <a:noFill/>
          <a:ln w="6350" cap="sq" cmpd="sng" algn="ctr">
            <a:solidFill>
              <a:schemeClr val="tx1">
                <a:lumMod val="75000"/>
                <a:lumOff val="25000"/>
              </a:schemeClr>
            </a:solidFill>
            <a:prstDash val="solid"/>
            <a:miter lim="800000"/>
          </a:ln>
          <a:effectLst/>
        </p:spPr>
      </p:sp>
      <p:pic>
        <p:nvPicPr>
          <p:cNvPr id="11" name="Picture 10" descr="Untitled.jpeg"/>
          <p:cNvPicPr>
            <a:picLocks noChangeAspect="1"/>
          </p:cNvPicPr>
          <p:nvPr/>
        </p:nvPicPr>
        <p:blipFill>
          <a:blip r:embed="rId2"/>
          <a:stretch>
            <a:fillRect/>
          </a:stretch>
        </p:blipFill>
        <p:spPr>
          <a:xfrm>
            <a:off x="5644315" y="0"/>
            <a:ext cx="5958680" cy="6858000"/>
          </a:xfrm>
          <a:prstGeom prst="rect">
            <a:avLst/>
          </a:prstGeom>
        </p:spPr>
      </p:pic>
    </p:spTree>
    <p:extLst>
      <p:ext uri="{BB962C8B-B14F-4D97-AF65-F5344CB8AC3E}">
        <p14:creationId xmlns:p14="http://schemas.microsoft.com/office/powerpoint/2010/main" val="39966507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0131" y="2125362"/>
            <a:ext cx="11340500" cy="3539430"/>
          </a:xfrm>
          <a:prstGeom prst="rect">
            <a:avLst/>
          </a:prstGeom>
          <a:noFill/>
        </p:spPr>
        <p:txBody>
          <a:bodyPr wrap="square" rtlCol="0">
            <a:spAutoFit/>
          </a:bodyPr>
          <a:lstStyle/>
          <a:p>
            <a:pPr marL="285750" indent="-285750" algn="ctr"/>
            <a:r>
              <a:rPr lang="en-IN" sz="4400" dirty="0">
                <a:solidFill>
                  <a:srgbClr val="FF0000"/>
                </a:solidFill>
                <a:latin typeface="Berlin Sans FB" pitchFamily="34" charset="0"/>
              </a:rPr>
              <a:t>MORNING WORSHIP </a:t>
            </a:r>
            <a:r>
              <a:rPr lang="en-IN" sz="4400" dirty="0">
                <a:latin typeface="Berlin Sans FB" pitchFamily="34" charset="0"/>
              </a:rPr>
              <a:t>- 05:30 am  to  07:00 am</a:t>
            </a:r>
          </a:p>
          <a:p>
            <a:pPr marL="285750" indent="-285750" algn="ctr">
              <a:buFont typeface="Arial" pitchFamily="34" charset="0"/>
              <a:buChar char="•"/>
            </a:pPr>
            <a:endParaRPr lang="en-IN" sz="3600" dirty="0">
              <a:latin typeface="Berlin Sans FB" pitchFamily="34" charset="0"/>
            </a:endParaRPr>
          </a:p>
          <a:p>
            <a:pPr marL="285750" indent="-285750" algn="ctr">
              <a:buFont typeface="Arial" pitchFamily="34" charset="0"/>
              <a:buChar char="•"/>
            </a:pPr>
            <a:endParaRPr lang="en-IN" sz="3600" dirty="0">
              <a:latin typeface="Berlin Sans FB" pitchFamily="34" charset="0"/>
            </a:endParaRPr>
          </a:p>
          <a:p>
            <a:pPr marL="285750" indent="-285750" algn="ctr">
              <a:buFont typeface="Arial" pitchFamily="34" charset="0"/>
              <a:buChar char="•"/>
            </a:pPr>
            <a:endParaRPr lang="en-IN" sz="3600" dirty="0">
              <a:latin typeface="Berlin Sans FB" pitchFamily="34" charset="0"/>
            </a:endParaRPr>
          </a:p>
          <a:p>
            <a:pPr marL="285750" indent="-285750" algn="ctr">
              <a:buFont typeface="Arial" pitchFamily="34" charset="0"/>
              <a:buChar char="•"/>
            </a:pPr>
            <a:endParaRPr lang="en-IN" sz="3600" dirty="0">
              <a:latin typeface="Berlin Sans FB" pitchFamily="34" charset="0"/>
            </a:endParaRPr>
          </a:p>
          <a:p>
            <a:pPr marL="285750" indent="-285750" algn="ctr"/>
            <a:endParaRPr lang="en-IN" sz="3600" dirty="0">
              <a:latin typeface="Berlin Sans FB" pitchFamily="34" charset="0"/>
            </a:endParaRPr>
          </a:p>
        </p:txBody>
      </p:sp>
      <p:sp>
        <p:nvSpPr>
          <p:cNvPr id="7" name="TextBox 6"/>
          <p:cNvSpPr txBox="1"/>
          <p:nvPr/>
        </p:nvSpPr>
        <p:spPr>
          <a:xfrm>
            <a:off x="789526" y="4653137"/>
            <a:ext cx="10010997" cy="369332"/>
          </a:xfrm>
          <a:prstGeom prst="rect">
            <a:avLst/>
          </a:prstGeom>
          <a:noFill/>
        </p:spPr>
        <p:txBody>
          <a:bodyPr wrap="square" rtlCol="0">
            <a:spAutoFit/>
          </a:bodyPr>
          <a:lstStyle/>
          <a:p>
            <a:pPr marL="342900" indent="-342900" algn="ctr"/>
            <a:r>
              <a:rPr lang="en-US" dirty="0">
                <a:latin typeface="Berlin Sans FB" pitchFamily="34" charset="0"/>
              </a:rPr>
              <a:t>          </a:t>
            </a:r>
            <a:endParaRPr lang="en-IN" dirty="0">
              <a:latin typeface="Berlin Sans FB" pitchFamily="34" charset="0"/>
            </a:endParaRPr>
          </a:p>
        </p:txBody>
      </p:sp>
    </p:spTree>
    <p:extLst>
      <p:ext uri="{BB962C8B-B14F-4D97-AF65-F5344CB8AC3E}">
        <p14:creationId xmlns:p14="http://schemas.microsoft.com/office/powerpoint/2010/main" val="32063857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693" y="-243408"/>
            <a:ext cx="12481385" cy="7272808"/>
          </a:xfrm>
          <a:prstGeom prst="rect">
            <a:avLst/>
          </a:prstGeom>
        </p:spPr>
      </p:pic>
      <p:sp>
        <p:nvSpPr>
          <p:cNvPr id="3" name="TextBox 2"/>
          <p:cNvSpPr txBox="1"/>
          <p:nvPr/>
        </p:nvSpPr>
        <p:spPr>
          <a:xfrm>
            <a:off x="1780085" y="2780929"/>
            <a:ext cx="8736971" cy="1200329"/>
          </a:xfrm>
          <a:prstGeom prst="rect">
            <a:avLst/>
          </a:prstGeom>
          <a:noFill/>
        </p:spPr>
        <p:txBody>
          <a:bodyPr wrap="square" rtlCol="0">
            <a:spAutoFit/>
          </a:bodyPr>
          <a:lstStyle/>
          <a:p>
            <a:pPr algn="ctr"/>
            <a:r>
              <a:rPr lang="en-IN" sz="3600" b="1" dirty="0">
                <a:solidFill>
                  <a:srgbClr val="C00000"/>
                </a:solidFill>
                <a:latin typeface="Pristina" pitchFamily="66" charset="0"/>
              </a:rPr>
              <a:t>Haryana Troop Church Report </a:t>
            </a:r>
          </a:p>
          <a:p>
            <a:pPr algn="ctr"/>
            <a:r>
              <a:rPr lang="en-IN" sz="3600" b="1" dirty="0">
                <a:solidFill>
                  <a:srgbClr val="C00000"/>
                </a:solidFill>
                <a:latin typeface="Pristina" pitchFamily="66" charset="0"/>
              </a:rPr>
              <a:t>August  2024</a:t>
            </a:r>
          </a:p>
        </p:txBody>
      </p:sp>
    </p:spTree>
    <p:extLst>
      <p:ext uri="{BB962C8B-B14F-4D97-AF65-F5344CB8AC3E}">
        <p14:creationId xmlns:p14="http://schemas.microsoft.com/office/powerpoint/2010/main" val="8633303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76A8A-47E5-4C73-9F92-86C59D249047}"/>
              </a:ext>
            </a:extLst>
          </p:cNvPr>
          <p:cNvSpPr>
            <a:spLocks noGrp="1"/>
          </p:cNvSpPr>
          <p:nvPr>
            <p:ph type="title"/>
          </p:nvPr>
        </p:nvSpPr>
        <p:spPr>
          <a:xfrm>
            <a:off x="1256493" y="1559768"/>
            <a:ext cx="2978281" cy="3135379"/>
          </a:xfrm>
        </p:spPr>
        <p:txBody>
          <a:bodyPr vert="horz" lIns="91440" tIns="45720" rIns="91440" bIns="45720" rtlCol="0" anchor="ctr">
            <a:normAutofit/>
          </a:bodyPr>
          <a:lstStyle/>
          <a:p>
            <a:pPr algn="ctr">
              <a:lnSpc>
                <a:spcPct val="83000"/>
              </a:lnSpc>
            </a:pPr>
            <a:r>
              <a:rPr lang="en-US" sz="4800" i="0" cap="all" spc="-100">
                <a:solidFill>
                  <a:schemeClr val="bg1"/>
                </a:solidFill>
              </a:rPr>
              <a:t>TROOP CHURCH</a:t>
            </a:r>
            <a:endParaRPr lang="en-US" sz="4800" cap="all" spc="-100">
              <a:solidFill>
                <a:schemeClr val="bg1"/>
              </a:solidFill>
            </a:endParaRPr>
          </a:p>
          <a:p>
            <a:pPr algn="ctr">
              <a:lnSpc>
                <a:spcPct val="83000"/>
              </a:lnSpc>
            </a:pPr>
            <a:endParaRPr lang="en-US" sz="4800" cap="all" spc="-100">
              <a:solidFill>
                <a:schemeClr val="bg1"/>
              </a:solidFill>
            </a:endParaRPr>
          </a:p>
        </p:txBody>
      </p:sp>
      <p:pic>
        <p:nvPicPr>
          <p:cNvPr id="4" name="Picture 4" descr="A picture containing text, clipart&#10;&#10;Description automatically generated">
            <a:extLst>
              <a:ext uri="{FF2B5EF4-FFF2-40B4-BE49-F238E27FC236}">
                <a16:creationId xmlns:a16="http://schemas.microsoft.com/office/drawing/2014/main" id="{FDBDFC23-9E27-43ED-8875-C61B4B1CCB30}"/>
              </a:ext>
            </a:extLst>
          </p:cNvPr>
          <p:cNvPicPr>
            <a:picLocks noGrp="1" noChangeAspect="1"/>
          </p:cNvPicPr>
          <p:nvPr>
            <p:ph idx="1"/>
          </p:nvPr>
        </p:nvPicPr>
        <p:blipFill>
          <a:blip r:embed="rId2"/>
          <a:stretch>
            <a:fillRect/>
          </a:stretch>
        </p:blipFill>
        <p:spPr>
          <a:xfrm>
            <a:off x="3299254" y="480915"/>
            <a:ext cx="5606651" cy="5614884"/>
          </a:xfrm>
          <a:prstGeom prst="rect">
            <a:avLst/>
          </a:prstGeom>
        </p:spPr>
      </p:pic>
    </p:spTree>
    <p:extLst>
      <p:ext uri="{BB962C8B-B14F-4D97-AF65-F5344CB8AC3E}">
        <p14:creationId xmlns:p14="http://schemas.microsoft.com/office/powerpoint/2010/main" val="2543513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sp>
      <p:sp>
        <p:nvSpPr>
          <p:cNvPr id="11" name="Rectangle 10">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sp>
      <p:pic>
        <p:nvPicPr>
          <p:cNvPr id="4" name="Picture 4">
            <a:extLst>
              <a:ext uri="{FF2B5EF4-FFF2-40B4-BE49-F238E27FC236}">
                <a16:creationId xmlns:a16="http://schemas.microsoft.com/office/drawing/2014/main" id="{BCF08184-FD6B-8E7D-B83F-E14EAE945969}"/>
              </a:ext>
            </a:extLst>
          </p:cNvPr>
          <p:cNvPicPr>
            <a:picLocks noChangeAspect="1"/>
          </p:cNvPicPr>
          <p:nvPr/>
        </p:nvPicPr>
        <p:blipFill>
          <a:blip r:embed="rId2" cstate="print"/>
          <a:stretch>
            <a:fillRect/>
          </a:stretch>
        </p:blipFill>
        <p:spPr>
          <a:xfrm>
            <a:off x="1205256" y="2196522"/>
            <a:ext cx="4414438" cy="2483121"/>
          </a:xfrm>
          <a:prstGeom prst="rect">
            <a:avLst/>
          </a:prstGeom>
        </p:spPr>
      </p:pic>
      <p:sp>
        <p:nvSpPr>
          <p:cNvPr id="3" name="Content Placeholder 2">
            <a:extLst>
              <a:ext uri="{FF2B5EF4-FFF2-40B4-BE49-F238E27FC236}">
                <a16:creationId xmlns:a16="http://schemas.microsoft.com/office/drawing/2014/main" id="{595DFF6D-CB96-F050-B9BD-6EADE43761C5}"/>
              </a:ext>
            </a:extLst>
          </p:cNvPr>
          <p:cNvSpPr>
            <a:spLocks noGrp="1"/>
          </p:cNvSpPr>
          <p:nvPr>
            <p:ph idx="1"/>
          </p:nvPr>
        </p:nvSpPr>
        <p:spPr>
          <a:xfrm>
            <a:off x="6344265" y="723290"/>
            <a:ext cx="4957554" cy="5330564"/>
          </a:xfrm>
        </p:spPr>
        <p:txBody>
          <a:bodyPr vert="horz" lIns="91440" tIns="45720" rIns="91440" bIns="45720" rtlCol="0" anchor="t">
            <a:noAutofit/>
          </a:bodyPr>
          <a:lstStyle/>
          <a:p>
            <a:pPr>
              <a:spcBef>
                <a:spcPct val="0"/>
              </a:spcBef>
              <a:spcAft>
                <a:spcPts val="600"/>
              </a:spcAft>
            </a:pPr>
            <a:r>
              <a:rPr lang="en-GB" sz="3200" cap="all" dirty="0">
                <a:ea typeface="+mn-lt"/>
                <a:cs typeface="+mn-lt"/>
              </a:rPr>
              <a:t>PRAISE GOD FOR HIS MIGHTY DEEDS IN THE CAPITAL OF INDIA !!!</a:t>
            </a:r>
            <a:endParaRPr lang="en-US" sz="3200">
              <a:ea typeface="+mn-lt"/>
              <a:cs typeface="+mn-lt"/>
            </a:endParaRPr>
          </a:p>
          <a:p>
            <a:pPr>
              <a:spcBef>
                <a:spcPct val="0"/>
              </a:spcBef>
              <a:spcAft>
                <a:spcPts val="600"/>
              </a:spcAft>
              <a:buClr>
                <a:srgbClr val="262626"/>
              </a:buClr>
            </a:pPr>
            <a:r>
              <a:rPr lang="en-GB" sz="3200" cap="all" dirty="0">
                <a:ea typeface="+mn-lt"/>
                <a:cs typeface="+mn-lt"/>
              </a:rPr>
              <a:t>OUR PRAYERS ARE CONTINUALLY BEING ANSWERED IN JESUS MIGHTY NAME. </a:t>
            </a:r>
            <a:endParaRPr lang="en-GB" sz="3200">
              <a:ea typeface="+mn-lt"/>
              <a:cs typeface="+mn-lt"/>
            </a:endParaRPr>
          </a:p>
          <a:p>
            <a:pPr>
              <a:spcBef>
                <a:spcPct val="0"/>
              </a:spcBef>
              <a:spcAft>
                <a:spcPts val="600"/>
              </a:spcAft>
              <a:buClr>
                <a:srgbClr val="262626"/>
              </a:buClr>
            </a:pPr>
            <a:r>
              <a:rPr lang="en-GB" sz="3200" cap="all" dirty="0">
                <a:ea typeface="+mn-lt"/>
                <a:cs typeface="+mn-lt"/>
              </a:rPr>
              <a:t>AMEN !!!</a:t>
            </a:r>
            <a:endParaRPr lang="en-GB" sz="3200">
              <a:ea typeface="+mn-lt"/>
              <a:cs typeface="+mn-lt"/>
            </a:endParaRPr>
          </a:p>
        </p:txBody>
      </p:sp>
    </p:spTree>
    <p:extLst>
      <p:ext uri="{BB962C8B-B14F-4D97-AF65-F5344CB8AC3E}">
        <p14:creationId xmlns:p14="http://schemas.microsoft.com/office/powerpoint/2010/main" val="5064141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2359" y="1773716"/>
            <a:ext cx="10013092" cy="4423437"/>
          </a:xfrm>
        </p:spPr>
        <p:txBody>
          <a:bodyPr>
            <a:normAutofit fontScale="90000"/>
          </a:bodyPr>
          <a:lstStyle/>
          <a:p>
            <a:r>
              <a:rPr lang="en-IN" sz="4400" dirty="0"/>
              <a:t>Leader : Sol. Richa</a:t>
            </a:r>
            <a:br>
              <a:rPr lang="en-IN" sz="4400" dirty="0"/>
            </a:br>
            <a:br>
              <a:rPr lang="en-IN" sz="4400" dirty="0"/>
            </a:br>
            <a:r>
              <a:rPr lang="en-IN" sz="4400" dirty="0"/>
              <a:t>Date: 01/08/24 To 09/08/24</a:t>
            </a:r>
            <a:br>
              <a:rPr lang="en-IN" sz="4400" dirty="0"/>
            </a:br>
            <a:br>
              <a:rPr lang="en-IN" sz="4400" dirty="0"/>
            </a:br>
            <a:r>
              <a:rPr lang="en-IN" sz="4400" dirty="0"/>
              <a:t>Time : 12:00 To 1:30 Pm</a:t>
            </a:r>
            <a:br>
              <a:rPr lang="en-IN" sz="4400" dirty="0"/>
            </a:br>
            <a:br>
              <a:rPr lang="en-IN" sz="4400" dirty="0"/>
            </a:br>
            <a:r>
              <a:rPr lang="en-IN" sz="4400" dirty="0"/>
              <a:t>Members : 09- 10</a:t>
            </a:r>
          </a:p>
        </p:txBody>
      </p:sp>
      <p:sp>
        <p:nvSpPr>
          <p:cNvPr id="3" name="Subtitle 2"/>
          <p:cNvSpPr>
            <a:spLocks noGrp="1"/>
          </p:cNvSpPr>
          <p:nvPr>
            <p:ph type="subTitle" idx="1"/>
          </p:nvPr>
        </p:nvSpPr>
        <p:spPr>
          <a:xfrm>
            <a:off x="-271849" y="867207"/>
            <a:ext cx="11204254" cy="887452"/>
          </a:xfrm>
        </p:spPr>
        <p:txBody>
          <a:bodyPr>
            <a:normAutofit/>
          </a:bodyPr>
          <a:lstStyle/>
          <a:p>
            <a:r>
              <a:rPr lang="en-IN" sz="4800" dirty="0">
                <a:solidFill>
                  <a:srgbClr val="FF0000"/>
                </a:solidFill>
              </a:rPr>
              <a:t>                 YAHOVA  TROOP  CHURCH</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61286" y="568412"/>
            <a:ext cx="7137137" cy="830997"/>
          </a:xfrm>
          <a:prstGeom prst="rect">
            <a:avLst/>
          </a:prstGeom>
          <a:noFill/>
        </p:spPr>
        <p:txBody>
          <a:bodyPr wrap="square" rtlCol="0">
            <a:spAutoFit/>
          </a:bodyPr>
          <a:lstStyle/>
          <a:p>
            <a:pPr algn="ctr"/>
            <a:r>
              <a:rPr lang="en-IN" sz="4800" u="sng" dirty="0">
                <a:solidFill>
                  <a:srgbClr val="FF0000"/>
                </a:solidFill>
                <a:latin typeface="Gadugi" pitchFamily="34" charset="0"/>
                <a:ea typeface="Gadugi" pitchFamily="34" charset="0"/>
              </a:rPr>
              <a:t>ESTHER  TROOP CHURCH</a:t>
            </a:r>
          </a:p>
        </p:txBody>
      </p:sp>
      <p:sp>
        <p:nvSpPr>
          <p:cNvPr id="7" name="TextBox 6"/>
          <p:cNvSpPr txBox="1"/>
          <p:nvPr/>
        </p:nvSpPr>
        <p:spPr>
          <a:xfrm>
            <a:off x="333632" y="2335427"/>
            <a:ext cx="11259535" cy="4358116"/>
          </a:xfrm>
          <a:prstGeom prst="rect">
            <a:avLst/>
          </a:prstGeom>
          <a:noFill/>
        </p:spPr>
        <p:txBody>
          <a:bodyPr wrap="square" rtlCol="0">
            <a:spAutoFit/>
          </a:bodyPr>
          <a:lstStyle/>
          <a:p>
            <a:pPr algn="ctr" defTabSz="914217">
              <a:lnSpc>
                <a:spcPct val="90000"/>
              </a:lnSpc>
              <a:spcBef>
                <a:spcPct val="0"/>
              </a:spcBef>
            </a:pPr>
            <a:r>
              <a:rPr lang="en-IN" sz="4400" dirty="0">
                <a:latin typeface="+mj-lt"/>
                <a:ea typeface="+mj-ea"/>
                <a:cs typeface="+mj-cs"/>
              </a:rPr>
              <a:t>Leader- Sol. Usha</a:t>
            </a:r>
          </a:p>
          <a:p>
            <a:pPr algn="ctr" defTabSz="914217">
              <a:lnSpc>
                <a:spcPct val="90000"/>
              </a:lnSpc>
              <a:spcBef>
                <a:spcPct val="0"/>
              </a:spcBef>
            </a:pPr>
            <a:endParaRPr lang="en-IN" sz="4400" dirty="0">
              <a:latin typeface="+mj-lt"/>
              <a:ea typeface="+mj-ea"/>
              <a:cs typeface="+mj-cs"/>
            </a:endParaRPr>
          </a:p>
          <a:p>
            <a:pPr algn="ctr" defTabSz="914217">
              <a:lnSpc>
                <a:spcPct val="90000"/>
              </a:lnSpc>
              <a:spcBef>
                <a:spcPct val="0"/>
              </a:spcBef>
            </a:pPr>
            <a:r>
              <a:rPr lang="en-IN" sz="4400" dirty="0">
                <a:latin typeface="+mj-lt"/>
                <a:ea typeface="+mj-ea"/>
                <a:cs typeface="+mj-cs"/>
              </a:rPr>
              <a:t>Date : 20/08/2024 To 28 /08 /2024</a:t>
            </a:r>
          </a:p>
          <a:p>
            <a:pPr algn="ctr" defTabSz="914217">
              <a:lnSpc>
                <a:spcPct val="90000"/>
              </a:lnSpc>
              <a:spcBef>
                <a:spcPct val="0"/>
              </a:spcBef>
            </a:pPr>
            <a:endParaRPr lang="en-IN" sz="4400" dirty="0">
              <a:latin typeface="+mj-lt"/>
              <a:ea typeface="+mj-ea"/>
              <a:cs typeface="+mj-cs"/>
            </a:endParaRPr>
          </a:p>
          <a:p>
            <a:pPr algn="ctr" defTabSz="914217">
              <a:lnSpc>
                <a:spcPct val="90000"/>
              </a:lnSpc>
              <a:spcBef>
                <a:spcPct val="0"/>
              </a:spcBef>
            </a:pPr>
            <a:r>
              <a:rPr lang="en-IN" sz="4400" dirty="0">
                <a:latin typeface="+mj-lt"/>
                <a:ea typeface="+mj-ea"/>
                <a:cs typeface="+mj-cs"/>
              </a:rPr>
              <a:t>Time :12 :00 To 1:30 PM</a:t>
            </a:r>
          </a:p>
          <a:p>
            <a:pPr algn="ctr" defTabSz="914217">
              <a:lnSpc>
                <a:spcPct val="90000"/>
              </a:lnSpc>
              <a:spcBef>
                <a:spcPct val="0"/>
              </a:spcBef>
            </a:pPr>
            <a:endParaRPr lang="en-IN" sz="4400" dirty="0">
              <a:latin typeface="+mj-lt"/>
              <a:ea typeface="+mj-ea"/>
              <a:cs typeface="+mj-cs"/>
            </a:endParaRPr>
          </a:p>
          <a:p>
            <a:pPr algn="ctr" defTabSz="914217">
              <a:lnSpc>
                <a:spcPct val="90000"/>
              </a:lnSpc>
              <a:spcBef>
                <a:spcPct val="0"/>
              </a:spcBef>
            </a:pPr>
            <a:r>
              <a:rPr lang="en-IN" sz="4400" dirty="0">
                <a:latin typeface="+mj-lt"/>
                <a:ea typeface="+mj-ea"/>
                <a:cs typeface="+mj-cs"/>
              </a:rPr>
              <a:t>Members  :10 - 13</a:t>
            </a:r>
          </a:p>
        </p:txBody>
      </p:sp>
    </p:spTree>
    <p:extLst>
      <p:ext uri="{BB962C8B-B14F-4D97-AF65-F5344CB8AC3E}">
        <p14:creationId xmlns:p14="http://schemas.microsoft.com/office/powerpoint/2010/main" val="31234021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102" y="208596"/>
            <a:ext cx="10383795" cy="587687"/>
          </a:xfrm>
        </p:spPr>
        <p:txBody>
          <a:bodyPr>
            <a:noAutofit/>
          </a:bodyPr>
          <a:lstStyle/>
          <a:p>
            <a:pPr algn="ctr"/>
            <a:r>
              <a:rPr lang="en-IN" sz="5400" dirty="0">
                <a:solidFill>
                  <a:schemeClr val="accent1"/>
                </a:solidFill>
                <a:latin typeface="Algerian" pitchFamily="82" charset="0"/>
              </a:rPr>
              <a:t>testimony</a:t>
            </a:r>
          </a:p>
        </p:txBody>
      </p:sp>
      <p:sp>
        <p:nvSpPr>
          <p:cNvPr id="3" name="Content Placeholder 2"/>
          <p:cNvSpPr>
            <a:spLocks noGrp="1"/>
          </p:cNvSpPr>
          <p:nvPr>
            <p:ph idx="1"/>
          </p:nvPr>
        </p:nvSpPr>
        <p:spPr>
          <a:xfrm>
            <a:off x="589004" y="974249"/>
            <a:ext cx="11013989" cy="5194024"/>
          </a:xfrm>
        </p:spPr>
        <p:txBody>
          <a:bodyPr>
            <a:noAutofit/>
          </a:bodyPr>
          <a:lstStyle/>
          <a:p>
            <a:r>
              <a:rPr lang="en-IN" sz="3200" dirty="0"/>
              <a:t>Sol. </a:t>
            </a:r>
            <a:r>
              <a:rPr lang="en-IN" sz="3200" dirty="0" err="1"/>
              <a:t>Mamta</a:t>
            </a:r>
            <a:r>
              <a:rPr lang="en-IN" sz="3200" dirty="0"/>
              <a:t> met with an accident. God saved her as she received only bruises in some areas of her body. she is better now . God has healed  her. . Sister gives all glory to God.</a:t>
            </a:r>
          </a:p>
          <a:p>
            <a:pPr>
              <a:buNone/>
            </a:pPr>
            <a:endParaRPr lang="en-IN" sz="3200" dirty="0"/>
          </a:p>
          <a:p>
            <a:r>
              <a:rPr lang="en-IN" sz="3200" dirty="0"/>
              <a:t>Sol. </a:t>
            </a:r>
            <a:r>
              <a:rPr lang="en-IN" sz="3200" dirty="0" err="1"/>
              <a:t>Pramila</a:t>
            </a:r>
            <a:r>
              <a:rPr lang="en-IN" sz="3200" dirty="0"/>
              <a:t> was not feeling well . She became little better after the prayers were done for her in the troop church. She is grateful to God.</a:t>
            </a:r>
          </a:p>
          <a:p>
            <a:pPr marL="0" indent="0">
              <a:buNone/>
            </a:pPr>
            <a:endParaRPr lang="en-IN" sz="3200" dirty="0"/>
          </a:p>
          <a:p>
            <a:r>
              <a:rPr lang="en-IN" sz="3200" dirty="0"/>
              <a:t>Sol. </a:t>
            </a:r>
            <a:r>
              <a:rPr lang="en-IN" sz="3200" dirty="0" err="1"/>
              <a:t>Sheelu</a:t>
            </a:r>
            <a:r>
              <a:rPr lang="en-IN" sz="3200" dirty="0"/>
              <a:t> had asked for prayers . All the soldiers prayed for her in the troop church after which she felt little relieved.</a:t>
            </a:r>
          </a:p>
          <a:p>
            <a:endParaRPr lang="en-IN" sz="3200" dirty="0"/>
          </a:p>
          <a:p>
            <a:endParaRPr lang="en-IN" sz="3200" dirty="0"/>
          </a:p>
          <a:p>
            <a:endParaRPr lang="en-IN" sz="3200" dirty="0"/>
          </a:p>
          <a:p>
            <a:endParaRPr lang="en-IN" sz="3200" dirty="0"/>
          </a:p>
          <a:p>
            <a:endParaRPr lang="en-IN" sz="320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EA52B-B534-F14E-2206-C76A9AC64DB3}"/>
              </a:ext>
            </a:extLst>
          </p:cNvPr>
          <p:cNvSpPr>
            <a:spLocks noGrp="1"/>
          </p:cNvSpPr>
          <p:nvPr>
            <p:ph type="title"/>
          </p:nvPr>
        </p:nvSpPr>
        <p:spPr>
          <a:xfrm>
            <a:off x="325160" y="1569174"/>
            <a:ext cx="4812725" cy="3088343"/>
          </a:xfrm>
        </p:spPr>
        <p:txBody>
          <a:bodyPr vert="horz" lIns="91440" tIns="45720" rIns="91440" bIns="45720" rtlCol="0" anchor="ctr">
            <a:noAutofit/>
          </a:bodyPr>
          <a:lstStyle/>
          <a:p>
            <a:pPr algn="ctr">
              <a:lnSpc>
                <a:spcPct val="83000"/>
              </a:lnSpc>
            </a:pPr>
            <a:r>
              <a:rPr lang="en-US" sz="5400" i="0" cap="all" spc="-100" dirty="0">
                <a:solidFill>
                  <a:schemeClr val="bg1"/>
                </a:solidFill>
              </a:rPr>
              <a:t>ARMY OF JESUS OPERATIONS</a:t>
            </a:r>
            <a:endParaRPr lang="en-US" sz="5400" cap="all" spc="-100">
              <a:solidFill>
                <a:schemeClr val="bg1"/>
              </a:solidFill>
            </a:endParaRPr>
          </a:p>
        </p:txBody>
      </p:sp>
      <p:pic>
        <p:nvPicPr>
          <p:cNvPr id="4" name="Picture 4" descr="A picture containing diagram&#10;&#10;Description automatically generated">
            <a:extLst>
              <a:ext uri="{FF2B5EF4-FFF2-40B4-BE49-F238E27FC236}">
                <a16:creationId xmlns:a16="http://schemas.microsoft.com/office/drawing/2014/main" id="{52C9EDCD-4875-62B2-09F3-8D1DCD68DE91}"/>
              </a:ext>
            </a:extLst>
          </p:cNvPr>
          <p:cNvPicPr>
            <a:picLocks noGrp="1" noChangeAspect="1"/>
          </p:cNvPicPr>
          <p:nvPr>
            <p:ph idx="1"/>
          </p:nvPr>
        </p:nvPicPr>
        <p:blipFill>
          <a:blip r:embed="rId2"/>
          <a:stretch>
            <a:fillRect/>
          </a:stretch>
        </p:blipFill>
        <p:spPr>
          <a:xfrm>
            <a:off x="2515465" y="1145906"/>
            <a:ext cx="7369618" cy="4142920"/>
          </a:xfrm>
          <a:prstGeom prst="rect">
            <a:avLst/>
          </a:prstGeom>
        </p:spPr>
      </p:pic>
    </p:spTree>
    <p:extLst>
      <p:ext uri="{BB962C8B-B14F-4D97-AF65-F5344CB8AC3E}">
        <p14:creationId xmlns:p14="http://schemas.microsoft.com/office/powerpoint/2010/main" val="31230670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2137" y="2029522"/>
            <a:ext cx="7590262" cy="2308302"/>
          </a:xfrm>
        </p:spPr>
        <p:txBody>
          <a:bodyPr/>
          <a:lstStyle/>
          <a:p>
            <a:r>
              <a:rPr lang="en-IN" sz="6000" b="1" i="1" dirty="0">
                <a:solidFill>
                  <a:schemeClr val="accent1"/>
                </a:solidFill>
              </a:rPr>
              <a:t>Gift Schools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678" y="1098502"/>
            <a:ext cx="11051059" cy="944550"/>
          </a:xfrm>
        </p:spPr>
        <p:txBody>
          <a:bodyPr>
            <a:normAutofit fontScale="90000"/>
          </a:bodyPr>
          <a:lstStyle/>
          <a:p>
            <a:r>
              <a:rPr lang="en-IN" sz="4800" dirty="0">
                <a:solidFill>
                  <a:schemeClr val="accent1"/>
                </a:solidFill>
                <a:latin typeface="Algerian" pitchFamily="82" charset="0"/>
              </a:rPr>
              <a:t>JOSEPH SCHOOL OF FINANCIAL DISCIPLINE                         </a:t>
            </a:r>
          </a:p>
        </p:txBody>
      </p:sp>
      <p:sp>
        <p:nvSpPr>
          <p:cNvPr id="3" name="Content Placeholder 2"/>
          <p:cNvSpPr>
            <a:spLocks noGrp="1"/>
          </p:cNvSpPr>
          <p:nvPr>
            <p:ph idx="1"/>
          </p:nvPr>
        </p:nvSpPr>
        <p:spPr>
          <a:xfrm>
            <a:off x="506627" y="2545492"/>
            <a:ext cx="11075773" cy="3810067"/>
          </a:xfrm>
        </p:spPr>
        <p:txBody>
          <a:bodyPr/>
          <a:lstStyle/>
          <a:p>
            <a:r>
              <a:rPr lang="en-IN" dirty="0"/>
              <a:t>DATE :  12 /08/2024TO 19/08/2024 </a:t>
            </a:r>
          </a:p>
          <a:p>
            <a:r>
              <a:rPr lang="en-IN" dirty="0"/>
              <a:t>TIME  :   12:00 TO 1:30 PM </a:t>
            </a:r>
          </a:p>
          <a:p>
            <a:r>
              <a:rPr lang="en-IN" dirty="0"/>
              <a:t>MEMBERS:  10-13</a:t>
            </a:r>
          </a:p>
        </p:txBody>
      </p:sp>
      <p:sp>
        <p:nvSpPr>
          <p:cNvPr id="75778" name="AutoShape 2" descr="blob:https://web.whatsapp.com/9bbed646-81a0-449f-873b-ca3ef6b8ba35"/>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75780" name="AutoShape 4" descr="blob:https://web.whatsapp.com/b3fa4876-b00f-4bf3-8951-f55ef43af77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75782" name="AutoShape 6" descr="blob:https://web.whatsapp.com/b3fa4876-b00f-4bf3-8951-f55ef43af77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9" name="Picture 8" descr="Untitled.jpeg"/>
          <p:cNvPicPr>
            <a:picLocks noChangeAspect="1"/>
          </p:cNvPicPr>
          <p:nvPr/>
        </p:nvPicPr>
        <p:blipFill>
          <a:blip r:embed="rId2"/>
          <a:stretch>
            <a:fillRect/>
          </a:stretch>
        </p:blipFill>
        <p:spPr>
          <a:xfrm>
            <a:off x="6017741" y="3142010"/>
            <a:ext cx="6174258" cy="3715989"/>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solidFill>
                  <a:schemeClr val="accent1"/>
                </a:solidFill>
              </a:rPr>
              <a:t>TESTIMONIES</a:t>
            </a:r>
          </a:p>
        </p:txBody>
      </p:sp>
      <p:sp>
        <p:nvSpPr>
          <p:cNvPr id="3" name="Content Placeholder 2"/>
          <p:cNvSpPr>
            <a:spLocks noGrp="1"/>
          </p:cNvSpPr>
          <p:nvPr>
            <p:ph idx="1"/>
          </p:nvPr>
        </p:nvSpPr>
        <p:spPr/>
        <p:txBody>
          <a:bodyPr>
            <a:normAutofit/>
          </a:bodyPr>
          <a:lstStyle/>
          <a:p>
            <a:r>
              <a:rPr lang="en-IN" sz="3200" dirty="0"/>
              <a:t>All the soldiers liked the classes.</a:t>
            </a:r>
          </a:p>
          <a:p>
            <a:r>
              <a:rPr lang="en-IN" sz="3200" dirty="0"/>
              <a:t>Soldiers found the classes to be very informative.</a:t>
            </a:r>
          </a:p>
          <a:p>
            <a:r>
              <a:rPr lang="en-IN" sz="3200" dirty="0"/>
              <a:t>They learnt why love for money is not good . </a:t>
            </a:r>
          </a:p>
          <a:p>
            <a:r>
              <a:rPr lang="en-IN" sz="3200" dirty="0"/>
              <a:t>Soldiers also learnt how to be faithful in little .</a:t>
            </a:r>
          </a:p>
          <a:p>
            <a:r>
              <a:rPr lang="en-IN" sz="3200" dirty="0"/>
              <a:t>Soldiers learnt about the details of what all comes in stealing.</a:t>
            </a:r>
          </a:p>
          <a:p>
            <a:endParaRPr lang="en-IN" sz="3200"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8434" y="1529205"/>
            <a:ext cx="11340500" cy="6247864"/>
          </a:xfrm>
          <a:prstGeom prst="rect">
            <a:avLst/>
          </a:prstGeom>
          <a:noFill/>
        </p:spPr>
        <p:txBody>
          <a:bodyPr wrap="square" rtlCol="0">
            <a:spAutoFit/>
          </a:bodyPr>
          <a:lstStyle/>
          <a:p>
            <a:pPr marL="285750" indent="-285750" algn="ctr"/>
            <a:r>
              <a:rPr lang="en-IN" sz="4400" dirty="0">
                <a:solidFill>
                  <a:srgbClr val="FF0000"/>
                </a:solidFill>
                <a:latin typeface="Berlin Sans FB" pitchFamily="34" charset="0"/>
              </a:rPr>
              <a:t>MORNING WORSHIP </a:t>
            </a:r>
          </a:p>
          <a:p>
            <a:pPr marL="285750" indent="-285750" algn="ctr"/>
            <a:endParaRPr lang="en-IN" sz="4400" dirty="0">
              <a:solidFill>
                <a:srgbClr val="FF0000"/>
              </a:solidFill>
              <a:latin typeface="Berlin Sans FB" pitchFamily="34" charset="0"/>
            </a:endParaRPr>
          </a:p>
          <a:p>
            <a:pPr marL="285750" indent="-285750" algn="ctr"/>
            <a:r>
              <a:rPr lang="en-IN" sz="4400" dirty="0">
                <a:latin typeface="Berlin Sans FB" pitchFamily="34" charset="0"/>
              </a:rPr>
              <a:t> 05:30 am  to  07:00 am</a:t>
            </a:r>
          </a:p>
          <a:p>
            <a:pPr marL="285750" indent="-285750" algn="ctr"/>
            <a:endParaRPr lang="en-IN" sz="4400" dirty="0">
              <a:latin typeface="Berlin Sans FB" pitchFamily="34" charset="0"/>
            </a:endParaRPr>
          </a:p>
          <a:p>
            <a:pPr marL="285750" indent="-285750" algn="ctr"/>
            <a:r>
              <a:rPr lang="en-IN" sz="4400" dirty="0">
                <a:latin typeface="Berlin Sans FB" pitchFamily="34" charset="0"/>
              </a:rPr>
              <a:t>Monday- Friday</a:t>
            </a:r>
          </a:p>
          <a:p>
            <a:pPr marL="285750" indent="-285750" algn="ctr">
              <a:buFont typeface="Arial" pitchFamily="34" charset="0"/>
              <a:buChar char="•"/>
            </a:pPr>
            <a:endParaRPr lang="en-IN" sz="3600" dirty="0">
              <a:latin typeface="Berlin Sans FB" pitchFamily="34" charset="0"/>
            </a:endParaRPr>
          </a:p>
          <a:p>
            <a:pPr marL="285750" indent="-285750" algn="ctr">
              <a:buFont typeface="Arial" pitchFamily="34" charset="0"/>
              <a:buChar char="•"/>
            </a:pPr>
            <a:endParaRPr lang="en-IN" sz="3600" dirty="0">
              <a:latin typeface="Berlin Sans FB" pitchFamily="34" charset="0"/>
            </a:endParaRPr>
          </a:p>
          <a:p>
            <a:pPr marL="285750" indent="-285750" algn="ctr">
              <a:buFont typeface="Arial" pitchFamily="34" charset="0"/>
              <a:buChar char="•"/>
            </a:pPr>
            <a:endParaRPr lang="en-IN" sz="3600" dirty="0">
              <a:latin typeface="Berlin Sans FB" pitchFamily="34" charset="0"/>
            </a:endParaRPr>
          </a:p>
          <a:p>
            <a:pPr marL="285750" indent="-285750" algn="ctr">
              <a:buFont typeface="Arial" pitchFamily="34" charset="0"/>
              <a:buChar char="•"/>
            </a:pPr>
            <a:endParaRPr lang="en-IN" sz="3600" dirty="0">
              <a:latin typeface="Berlin Sans FB" pitchFamily="34" charset="0"/>
            </a:endParaRPr>
          </a:p>
          <a:p>
            <a:pPr marL="285750" indent="-285750" algn="ctr"/>
            <a:endParaRPr lang="en-IN" sz="3600" dirty="0">
              <a:latin typeface="Berlin Sans FB" pitchFamily="34" charset="0"/>
            </a:endParaRPr>
          </a:p>
        </p:txBody>
      </p:sp>
      <p:sp>
        <p:nvSpPr>
          <p:cNvPr id="7" name="TextBox 6"/>
          <p:cNvSpPr txBox="1"/>
          <p:nvPr/>
        </p:nvSpPr>
        <p:spPr>
          <a:xfrm>
            <a:off x="789526" y="4653137"/>
            <a:ext cx="10010997" cy="369332"/>
          </a:xfrm>
          <a:prstGeom prst="rect">
            <a:avLst/>
          </a:prstGeom>
          <a:noFill/>
        </p:spPr>
        <p:txBody>
          <a:bodyPr wrap="square" rtlCol="0">
            <a:spAutoFit/>
          </a:bodyPr>
          <a:lstStyle/>
          <a:p>
            <a:pPr marL="342900" indent="-342900" algn="ctr"/>
            <a:r>
              <a:rPr lang="en-US" dirty="0">
                <a:latin typeface="Berlin Sans FB" pitchFamily="34" charset="0"/>
              </a:rPr>
              <a:t>          </a:t>
            </a:r>
            <a:endParaRPr lang="en-IN" dirty="0">
              <a:latin typeface="Berlin Sans FB" pitchFamily="34" charset="0"/>
            </a:endParaRPr>
          </a:p>
        </p:txBody>
      </p:sp>
    </p:spTree>
    <p:extLst>
      <p:ext uri="{BB962C8B-B14F-4D97-AF65-F5344CB8AC3E}">
        <p14:creationId xmlns:p14="http://schemas.microsoft.com/office/powerpoint/2010/main" val="41210611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12717-C6B0-03D8-50DF-00FE1DE5AC54}"/>
              </a:ext>
            </a:extLst>
          </p:cNvPr>
          <p:cNvSpPr>
            <a:spLocks noGrp="1"/>
          </p:cNvSpPr>
          <p:nvPr>
            <p:ph type="title"/>
          </p:nvPr>
        </p:nvSpPr>
        <p:spPr>
          <a:xfrm>
            <a:off x="983887" y="1185059"/>
            <a:ext cx="3491832" cy="4487882"/>
          </a:xfrm>
        </p:spPr>
        <p:txBody>
          <a:bodyPr>
            <a:normAutofit/>
          </a:bodyPr>
          <a:lstStyle/>
          <a:p>
            <a:pPr algn="ctr"/>
            <a:r>
              <a:rPr lang="en-GB" sz="4400" b="1" dirty="0">
                <a:solidFill>
                  <a:srgbClr val="FF0000"/>
                </a:solidFill>
              </a:rPr>
              <a:t>SHADOW PARLI</a:t>
            </a:r>
            <a:br>
              <a:rPr lang="en-GB" sz="4400" b="1" dirty="0">
                <a:solidFill>
                  <a:srgbClr val="FF0000"/>
                </a:solidFill>
              </a:rPr>
            </a:br>
            <a:br>
              <a:rPr lang="en-GB" sz="4400" b="1" dirty="0">
                <a:solidFill>
                  <a:srgbClr val="FF0000"/>
                </a:solidFill>
              </a:rPr>
            </a:br>
            <a:r>
              <a:rPr lang="en-GB" sz="4400" b="1" dirty="0">
                <a:solidFill>
                  <a:schemeClr val="tx1"/>
                </a:solidFill>
              </a:rPr>
              <a:t>30/08/24</a:t>
            </a:r>
            <a:br>
              <a:rPr lang="en-GB" sz="4400" b="1" dirty="0">
                <a:solidFill>
                  <a:schemeClr val="tx1"/>
                </a:solidFill>
              </a:rPr>
            </a:br>
            <a:br>
              <a:rPr lang="en-GB" sz="4400" b="1" dirty="0">
                <a:solidFill>
                  <a:schemeClr val="tx1"/>
                </a:solidFill>
              </a:rPr>
            </a:br>
            <a:r>
              <a:rPr lang="en-GB" sz="3600" b="1" dirty="0">
                <a:solidFill>
                  <a:schemeClr val="tx1"/>
                </a:solidFill>
              </a:rPr>
              <a:t>12:00-1:30pm</a:t>
            </a:r>
          </a:p>
        </p:txBody>
      </p:sp>
      <p:pic>
        <p:nvPicPr>
          <p:cNvPr id="11" name="Picture 10" descr="Untitled.jpeg"/>
          <p:cNvPicPr>
            <a:picLocks noChangeAspect="1"/>
          </p:cNvPicPr>
          <p:nvPr/>
        </p:nvPicPr>
        <p:blipFill>
          <a:blip r:embed="rId2"/>
          <a:stretch>
            <a:fillRect/>
          </a:stretch>
        </p:blipFill>
        <p:spPr>
          <a:xfrm>
            <a:off x="5644315" y="0"/>
            <a:ext cx="5958680" cy="6858000"/>
          </a:xfrm>
          <a:prstGeom prst="rect">
            <a:avLst/>
          </a:prstGeom>
        </p:spPr>
      </p:pic>
    </p:spTree>
    <p:extLst>
      <p:ext uri="{BB962C8B-B14F-4D97-AF65-F5344CB8AC3E}">
        <p14:creationId xmlns:p14="http://schemas.microsoft.com/office/powerpoint/2010/main" val="9917884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t>   </a:t>
            </a:r>
            <a:r>
              <a:rPr lang="en-IN" dirty="0">
                <a:solidFill>
                  <a:schemeClr val="accent1"/>
                </a:solidFill>
                <a:latin typeface="Algerian" pitchFamily="82" charset="0"/>
              </a:rPr>
              <a:t>24  hrs  WORSHIP (only </a:t>
            </a:r>
            <a:r>
              <a:rPr lang="en-IN" dirty="0" err="1">
                <a:solidFill>
                  <a:schemeClr val="accent1"/>
                </a:solidFill>
                <a:latin typeface="Algerian" pitchFamily="82" charset="0"/>
              </a:rPr>
              <a:t>sundays</a:t>
            </a:r>
            <a:r>
              <a:rPr lang="en-IN" dirty="0">
                <a:solidFill>
                  <a:schemeClr val="accent1"/>
                </a:solidFill>
                <a:latin typeface="Algerian" pitchFamily="82" charset="0"/>
              </a:rPr>
              <a:t>)</a:t>
            </a:r>
            <a:br>
              <a:rPr lang="en-IN" dirty="0">
                <a:solidFill>
                  <a:schemeClr val="accent1"/>
                </a:solidFill>
                <a:latin typeface="Algerian" pitchFamily="82" charset="0"/>
              </a:rPr>
            </a:br>
            <a:br>
              <a:rPr lang="en-IN" dirty="0">
                <a:solidFill>
                  <a:schemeClr val="accent1"/>
                </a:solidFill>
                <a:latin typeface="Algerian" pitchFamily="82" charset="0"/>
              </a:rPr>
            </a:br>
            <a:br>
              <a:rPr lang="en-IN" dirty="0">
                <a:solidFill>
                  <a:schemeClr val="accent1"/>
                </a:solidFill>
                <a:latin typeface="Algerian" pitchFamily="82" charset="0"/>
              </a:rPr>
            </a:br>
            <a:br>
              <a:rPr lang="en-IN" dirty="0">
                <a:solidFill>
                  <a:schemeClr val="accent1"/>
                </a:solidFill>
                <a:latin typeface="Algerian" pitchFamily="82" charset="0"/>
              </a:rPr>
            </a:br>
            <a:br>
              <a:rPr lang="en-IN" dirty="0">
                <a:solidFill>
                  <a:schemeClr val="accent1"/>
                </a:solidFill>
                <a:latin typeface="Algerian" pitchFamily="82" charset="0"/>
              </a:rPr>
            </a:br>
            <a:br>
              <a:rPr lang="en-IN" dirty="0">
                <a:solidFill>
                  <a:schemeClr val="accent1"/>
                </a:solidFill>
                <a:latin typeface="Algerian" pitchFamily="82" charset="0"/>
              </a:rPr>
            </a:br>
            <a:br>
              <a:rPr lang="en-IN" dirty="0">
                <a:solidFill>
                  <a:schemeClr val="accent1"/>
                </a:solidFill>
                <a:latin typeface="Algerian" pitchFamily="82" charset="0"/>
              </a:rPr>
            </a:br>
            <a:endParaRPr lang="en-IN" dirty="0">
              <a:solidFill>
                <a:schemeClr val="accent1"/>
              </a:solidFill>
              <a:latin typeface="Algerian" pitchFamily="82" charset="0"/>
            </a:endParaRPr>
          </a:p>
        </p:txBody>
      </p:sp>
      <p:sp>
        <p:nvSpPr>
          <p:cNvPr id="3" name="Content Placeholder 2"/>
          <p:cNvSpPr>
            <a:spLocks noGrp="1"/>
          </p:cNvSpPr>
          <p:nvPr>
            <p:ph idx="1"/>
          </p:nvPr>
        </p:nvSpPr>
        <p:spPr>
          <a:xfrm>
            <a:off x="1136822" y="1161535"/>
            <a:ext cx="10445578" cy="5203356"/>
          </a:xfrm>
        </p:spPr>
        <p:txBody>
          <a:bodyPr>
            <a:normAutofit/>
          </a:bodyPr>
          <a:lstStyle/>
          <a:p>
            <a:pPr>
              <a:buNone/>
            </a:pPr>
            <a:endParaRPr lang="en-IN" dirty="0"/>
          </a:p>
          <a:p>
            <a:pPr>
              <a:buNone/>
            </a:pPr>
            <a:r>
              <a:rPr lang="en-IN" sz="3200" b="1" dirty="0"/>
              <a:t>ALL  NORTH  REGION  STATES</a:t>
            </a:r>
          </a:p>
          <a:p>
            <a:endParaRPr lang="en-IN" dirty="0"/>
          </a:p>
          <a:p>
            <a:pPr>
              <a:buNone/>
            </a:pPr>
            <a:endParaRPr lang="en-IN" dirty="0"/>
          </a:p>
        </p:txBody>
      </p:sp>
      <p:pic>
        <p:nvPicPr>
          <p:cNvPr id="4" name="Picture 3" descr="Untitled.jpeg"/>
          <p:cNvPicPr>
            <a:picLocks noChangeAspect="1"/>
          </p:cNvPicPr>
          <p:nvPr/>
        </p:nvPicPr>
        <p:blipFill>
          <a:blip r:embed="rId2"/>
          <a:stretch>
            <a:fillRect/>
          </a:stretch>
        </p:blipFill>
        <p:spPr>
          <a:xfrm>
            <a:off x="3747382" y="2596855"/>
            <a:ext cx="6990391" cy="353403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11">
            <a:extLst>
              <a:ext uri="{FF2B5EF4-FFF2-40B4-BE49-F238E27FC236}">
                <a16:creationId xmlns:a16="http://schemas.microsoft.com/office/drawing/2014/main" id="{66A413F7-FFE1-42E7-8C6C-E9CCC477F8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13">
            <a:extLst>
              <a:ext uri="{FF2B5EF4-FFF2-40B4-BE49-F238E27FC236}">
                <a16:creationId xmlns:a16="http://schemas.microsoft.com/office/drawing/2014/main" id="{BCE0B0FD-3413-40CC-A7D8-6A5058608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6" name="Rectangle 15">
            <a:extLst>
              <a:ext uri="{FF2B5EF4-FFF2-40B4-BE49-F238E27FC236}">
                <a16:creationId xmlns:a16="http://schemas.microsoft.com/office/drawing/2014/main" id="{50C4C044-5B1C-40C8-8C7B-AA5E6D879D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00163F5F-1439-4827-8F7A-B08BDDEFB99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677414-C3D2-4430-876D-9092D633F5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9181D20-1D81-447D-9854-10DDB10D54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A6020133-135E-4D08-9F4A-D76B87578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7850ACBA-B258-1D4A-A6F2-ECA342B309FC}"/>
              </a:ext>
            </a:extLst>
          </p:cNvPr>
          <p:cNvPicPr>
            <a:picLocks noChangeAspect="1"/>
          </p:cNvPicPr>
          <p:nvPr/>
        </p:nvPicPr>
        <p:blipFill>
          <a:blip r:embed="rId2" cstate="print"/>
          <a:stretch>
            <a:fillRect/>
          </a:stretch>
        </p:blipFill>
        <p:spPr>
          <a:xfrm>
            <a:off x="1601568" y="643467"/>
            <a:ext cx="3214596" cy="3447288"/>
          </a:xfrm>
          <a:prstGeom prst="rect">
            <a:avLst/>
          </a:prstGeom>
        </p:spPr>
      </p:pic>
      <p:sp>
        <p:nvSpPr>
          <p:cNvPr id="2" name="Title 1">
            <a:extLst>
              <a:ext uri="{FF2B5EF4-FFF2-40B4-BE49-F238E27FC236}">
                <a16:creationId xmlns:a16="http://schemas.microsoft.com/office/drawing/2014/main" id="{E25BDCDC-3166-F7CD-3D46-D80EDCC97795}"/>
              </a:ext>
            </a:extLst>
          </p:cNvPr>
          <p:cNvSpPr>
            <a:spLocks noGrp="1"/>
          </p:cNvSpPr>
          <p:nvPr>
            <p:ph type="title"/>
          </p:nvPr>
        </p:nvSpPr>
        <p:spPr>
          <a:xfrm>
            <a:off x="372723" y="4956811"/>
            <a:ext cx="11439414" cy="1631216"/>
          </a:xfrm>
        </p:spPr>
        <p:txBody>
          <a:bodyPr vert="horz" lIns="91440" tIns="45720" rIns="91440" bIns="45720" rtlCol="0" anchor="ctr">
            <a:noAutofit/>
          </a:bodyPr>
          <a:lstStyle/>
          <a:p>
            <a:pPr algn="ctr">
              <a:lnSpc>
                <a:spcPct val="83000"/>
              </a:lnSpc>
            </a:pPr>
            <a:r>
              <a:rPr lang="en-US" sz="9600" cap="all" spc="-100" dirty="0">
                <a:solidFill>
                  <a:schemeClr val="tx1"/>
                </a:solidFill>
              </a:rPr>
              <a:t>Haryana</a:t>
            </a:r>
          </a:p>
        </p:txBody>
      </p:sp>
      <p:pic>
        <p:nvPicPr>
          <p:cNvPr id="4" name="Picture 4" descr="Map&#10;&#10;Description automatically generated">
            <a:extLst>
              <a:ext uri="{FF2B5EF4-FFF2-40B4-BE49-F238E27FC236}">
                <a16:creationId xmlns:a16="http://schemas.microsoft.com/office/drawing/2014/main" id="{209FAD1A-807E-795C-F24C-8A25BD33BBED}"/>
              </a:ext>
            </a:extLst>
          </p:cNvPr>
          <p:cNvPicPr>
            <a:picLocks noGrp="1" noChangeAspect="1"/>
          </p:cNvPicPr>
          <p:nvPr>
            <p:ph idx="1"/>
          </p:nvPr>
        </p:nvPicPr>
        <p:blipFill>
          <a:blip r:embed="rId3"/>
          <a:stretch>
            <a:fillRect/>
          </a:stretch>
        </p:blipFill>
        <p:spPr>
          <a:xfrm>
            <a:off x="6638867" y="644075"/>
            <a:ext cx="4688533" cy="3446072"/>
          </a:xfrm>
          <a:prstGeom prst="rect">
            <a:avLst/>
          </a:prstGeom>
        </p:spPr>
      </p:pic>
      <p:sp>
        <p:nvSpPr>
          <p:cNvPr id="25" name="Rectangle 24">
            <a:extLst>
              <a:ext uri="{FF2B5EF4-FFF2-40B4-BE49-F238E27FC236}">
                <a16:creationId xmlns:a16="http://schemas.microsoft.com/office/drawing/2014/main" id="{0E7CA313-2F4B-4574-8399-12EF6A1BF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06119"/>
            <a:ext cx="12192000" cy="2251881"/>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cxnSp>
        <p:nvCxnSpPr>
          <p:cNvPr id="31" name="Straight Connector 30">
            <a:extLst>
              <a:ext uri="{FF2B5EF4-FFF2-40B4-BE49-F238E27FC236}">
                <a16:creationId xmlns:a16="http://schemas.microsoft.com/office/drawing/2014/main" id="{A5EECEE2-745A-4C3E-9A46-1B2ACCDC02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93533"/>
            <a:ext cx="0" cy="17471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3227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341" y="481914"/>
            <a:ext cx="11051059" cy="944550"/>
          </a:xfrm>
        </p:spPr>
        <p:txBody>
          <a:bodyPr>
            <a:normAutofit fontScale="90000"/>
          </a:bodyPr>
          <a:lstStyle/>
          <a:p>
            <a:r>
              <a:rPr lang="en-IN" sz="6000">
                <a:solidFill>
                  <a:schemeClr val="accent1"/>
                </a:solidFill>
                <a:latin typeface="Algerian" pitchFamily="82" charset="0"/>
              </a:rPr>
              <a:t>           </a:t>
            </a:r>
            <a:r>
              <a:rPr lang="en-IN" sz="8000">
                <a:solidFill>
                  <a:schemeClr val="accent1"/>
                </a:solidFill>
                <a:latin typeface="Algerian" pitchFamily="82" charset="0"/>
              </a:rPr>
              <a:t>ZONAL  MEETING</a:t>
            </a:r>
            <a:endParaRPr lang="en-IN" sz="8000" dirty="0">
              <a:solidFill>
                <a:schemeClr val="accent1"/>
              </a:solidFill>
              <a:latin typeface="Algerian" pitchFamily="82" charset="0"/>
            </a:endParaRPr>
          </a:p>
        </p:txBody>
      </p:sp>
      <p:sp>
        <p:nvSpPr>
          <p:cNvPr id="3" name="Content Placeholder 2"/>
          <p:cNvSpPr>
            <a:spLocks noGrp="1"/>
          </p:cNvSpPr>
          <p:nvPr>
            <p:ph idx="1"/>
          </p:nvPr>
        </p:nvSpPr>
        <p:spPr>
          <a:xfrm>
            <a:off x="609600" y="2930769"/>
            <a:ext cx="10972800" cy="3424790"/>
          </a:xfrm>
        </p:spPr>
        <p:txBody>
          <a:bodyPr/>
          <a:lstStyle/>
          <a:p>
            <a:r>
              <a:rPr lang="en-IN" dirty="0"/>
              <a:t>DATE :  19 /08/2024 </a:t>
            </a:r>
          </a:p>
          <a:p>
            <a:r>
              <a:rPr lang="en-IN" dirty="0"/>
              <a:t>TIME  :   12:00 pm TO 01:30 pm </a:t>
            </a:r>
          </a:p>
          <a:p>
            <a:r>
              <a:rPr lang="en-IN" dirty="0"/>
              <a:t>MEMBERS:  09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693" y="-243408"/>
            <a:ext cx="12481385" cy="7272808"/>
          </a:xfrm>
          <a:prstGeom prst="rect">
            <a:avLst/>
          </a:prstGeom>
        </p:spPr>
      </p:pic>
      <p:sp>
        <p:nvSpPr>
          <p:cNvPr id="3" name="TextBox 2"/>
          <p:cNvSpPr txBox="1"/>
          <p:nvPr/>
        </p:nvSpPr>
        <p:spPr>
          <a:xfrm>
            <a:off x="1780085" y="2780929"/>
            <a:ext cx="8736971" cy="1200329"/>
          </a:xfrm>
          <a:prstGeom prst="rect">
            <a:avLst/>
          </a:prstGeom>
          <a:noFill/>
        </p:spPr>
        <p:txBody>
          <a:bodyPr wrap="square" rtlCol="0">
            <a:spAutoFit/>
          </a:bodyPr>
          <a:lstStyle/>
          <a:p>
            <a:pPr algn="ctr"/>
            <a:r>
              <a:rPr lang="en-IN" sz="3600" b="1" dirty="0">
                <a:solidFill>
                  <a:srgbClr val="C00000"/>
                </a:solidFill>
                <a:latin typeface="Pristina" pitchFamily="66" charset="0"/>
              </a:rPr>
              <a:t>Haryana Troop Church Report </a:t>
            </a:r>
          </a:p>
          <a:p>
            <a:pPr algn="ctr"/>
            <a:r>
              <a:rPr lang="en-IN" sz="3600" b="1" dirty="0">
                <a:solidFill>
                  <a:srgbClr val="C00000"/>
                </a:solidFill>
                <a:latin typeface="Pristina" pitchFamily="66" charset="0"/>
              </a:rPr>
              <a:t> SEPTEMBER  2024</a:t>
            </a:r>
          </a:p>
        </p:txBody>
      </p:sp>
    </p:spTree>
    <p:extLst>
      <p:ext uri="{BB962C8B-B14F-4D97-AF65-F5344CB8AC3E}">
        <p14:creationId xmlns:p14="http://schemas.microsoft.com/office/powerpoint/2010/main" val="11439852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3" name="Rectangle 52">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55" name="Rectangle 54">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57" name="Rectangle 56">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 name="Group 58">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60" name="Straight Connector 59">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64" name="Rectangle 63">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8" name="Rectangle 67">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72" name="Rectangle 71">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E3476A8A-47E5-4C73-9F92-86C59D249047}"/>
              </a:ext>
            </a:extLst>
          </p:cNvPr>
          <p:cNvSpPr>
            <a:spLocks noGrp="1"/>
          </p:cNvSpPr>
          <p:nvPr>
            <p:ph type="title"/>
          </p:nvPr>
        </p:nvSpPr>
        <p:spPr>
          <a:xfrm>
            <a:off x="1256493" y="1559768"/>
            <a:ext cx="2978281" cy="3135379"/>
          </a:xfrm>
        </p:spPr>
        <p:txBody>
          <a:bodyPr vert="horz" lIns="91440" tIns="45720" rIns="91440" bIns="45720" rtlCol="0" anchor="ctr">
            <a:normAutofit/>
          </a:bodyPr>
          <a:lstStyle/>
          <a:p>
            <a:pPr algn="ctr">
              <a:lnSpc>
                <a:spcPct val="83000"/>
              </a:lnSpc>
            </a:pPr>
            <a:r>
              <a:rPr lang="en-US" sz="4800" i="0" cap="all" spc="-100">
                <a:solidFill>
                  <a:schemeClr val="bg1"/>
                </a:solidFill>
              </a:rPr>
              <a:t>TROOP CHURCH</a:t>
            </a:r>
            <a:endParaRPr lang="en-US" sz="4800" cap="all" spc="-100">
              <a:solidFill>
                <a:schemeClr val="bg1"/>
              </a:solidFill>
            </a:endParaRPr>
          </a:p>
          <a:p>
            <a:pPr algn="ctr">
              <a:lnSpc>
                <a:spcPct val="83000"/>
              </a:lnSpc>
            </a:pPr>
            <a:endParaRPr lang="en-US" sz="4800" cap="all" spc="-100">
              <a:solidFill>
                <a:schemeClr val="bg1"/>
              </a:solidFill>
            </a:endParaRPr>
          </a:p>
        </p:txBody>
      </p:sp>
      <p:pic>
        <p:nvPicPr>
          <p:cNvPr id="4" name="Picture 4" descr="A picture containing text, clipart&#10;&#10;Description automatically generated">
            <a:extLst>
              <a:ext uri="{FF2B5EF4-FFF2-40B4-BE49-F238E27FC236}">
                <a16:creationId xmlns:a16="http://schemas.microsoft.com/office/drawing/2014/main" id="{FDBDFC23-9E27-43ED-8875-C61B4B1CCB30}"/>
              </a:ext>
            </a:extLst>
          </p:cNvPr>
          <p:cNvPicPr>
            <a:picLocks noGrp="1" noChangeAspect="1"/>
          </p:cNvPicPr>
          <p:nvPr>
            <p:ph idx="1"/>
          </p:nvPr>
        </p:nvPicPr>
        <p:blipFill>
          <a:blip r:embed="rId3"/>
          <a:stretch>
            <a:fillRect/>
          </a:stretch>
        </p:blipFill>
        <p:spPr>
          <a:xfrm>
            <a:off x="6450774" y="1536436"/>
            <a:ext cx="4503323" cy="4509936"/>
          </a:xfrm>
          <a:prstGeom prst="rect">
            <a:avLst/>
          </a:prstGeom>
        </p:spPr>
      </p:pic>
      <p:sp>
        <p:nvSpPr>
          <p:cNvPr id="74" name="Rectangle 73">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13502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9308" y="2014151"/>
            <a:ext cx="10013092" cy="4304353"/>
          </a:xfrm>
        </p:spPr>
        <p:txBody>
          <a:bodyPr/>
          <a:lstStyle/>
          <a:p>
            <a:r>
              <a:rPr lang="en-IN" dirty="0"/>
              <a:t>LEADER : SOL.HARDEVI</a:t>
            </a:r>
            <a:br>
              <a:rPr lang="en-IN" dirty="0"/>
            </a:br>
            <a:r>
              <a:rPr lang="en-IN" dirty="0"/>
              <a:t>DATE: 02/09/24 TO 08/09/24</a:t>
            </a:r>
            <a:br>
              <a:rPr lang="en-IN" dirty="0"/>
            </a:br>
            <a:r>
              <a:rPr lang="en-IN" dirty="0"/>
              <a:t>TIME : 12:00 TO 1:30 PM</a:t>
            </a:r>
            <a:br>
              <a:rPr lang="en-IN" dirty="0"/>
            </a:br>
            <a:r>
              <a:rPr lang="en-IN" dirty="0"/>
              <a:t>MEMBERS : 09- 13</a:t>
            </a:r>
          </a:p>
        </p:txBody>
      </p:sp>
      <p:sp>
        <p:nvSpPr>
          <p:cNvPr id="3" name="Subtitle 2"/>
          <p:cNvSpPr>
            <a:spLocks noGrp="1"/>
          </p:cNvSpPr>
          <p:nvPr>
            <p:ph type="subTitle" idx="1"/>
          </p:nvPr>
        </p:nvSpPr>
        <p:spPr>
          <a:xfrm>
            <a:off x="976184" y="580768"/>
            <a:ext cx="10606216" cy="1309816"/>
          </a:xfrm>
        </p:spPr>
        <p:txBody>
          <a:bodyPr>
            <a:normAutofit/>
          </a:bodyPr>
          <a:lstStyle/>
          <a:p>
            <a:r>
              <a:rPr lang="en-IN" sz="3600" dirty="0">
                <a:solidFill>
                  <a:srgbClr val="FF0000"/>
                </a:solidFill>
              </a:rPr>
              <a:t>                  AYUB  TROOP  CHURCH</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61286" y="568412"/>
            <a:ext cx="7137137" cy="707886"/>
          </a:xfrm>
          <a:prstGeom prst="rect">
            <a:avLst/>
          </a:prstGeom>
          <a:noFill/>
        </p:spPr>
        <p:txBody>
          <a:bodyPr wrap="square" rtlCol="0">
            <a:spAutoFit/>
          </a:bodyPr>
          <a:lstStyle/>
          <a:p>
            <a:pPr algn="ctr"/>
            <a:r>
              <a:rPr lang="en-IN" sz="4000" u="sng" dirty="0">
                <a:solidFill>
                  <a:srgbClr val="FF0000"/>
                </a:solidFill>
                <a:latin typeface="Gadugi" pitchFamily="34" charset="0"/>
                <a:ea typeface="Gadugi" pitchFamily="34" charset="0"/>
              </a:rPr>
              <a:t>DANIEL  TROOP CHURCH</a:t>
            </a:r>
          </a:p>
        </p:txBody>
      </p:sp>
      <p:sp>
        <p:nvSpPr>
          <p:cNvPr id="7" name="TextBox 6"/>
          <p:cNvSpPr txBox="1"/>
          <p:nvPr/>
        </p:nvSpPr>
        <p:spPr>
          <a:xfrm>
            <a:off x="333632" y="2335427"/>
            <a:ext cx="11259535" cy="2062103"/>
          </a:xfrm>
          <a:prstGeom prst="rect">
            <a:avLst/>
          </a:prstGeom>
          <a:noFill/>
        </p:spPr>
        <p:txBody>
          <a:bodyPr wrap="square" rtlCol="0">
            <a:spAutoFit/>
          </a:bodyPr>
          <a:lstStyle/>
          <a:p>
            <a:pPr marL="285750" indent="-285750" algn="ctr"/>
            <a:r>
              <a:rPr lang="en-IN" sz="3200" dirty="0">
                <a:latin typeface="Berlin Sans FB" pitchFamily="34" charset="0"/>
              </a:rPr>
              <a:t>Leader- Sol. MAMTA</a:t>
            </a:r>
          </a:p>
          <a:p>
            <a:pPr marL="285750" indent="-285750" algn="ctr"/>
            <a:r>
              <a:rPr lang="en-IN" sz="3200" dirty="0">
                <a:latin typeface="Berlin Sans FB" pitchFamily="34" charset="0"/>
              </a:rPr>
              <a:t>Date : 20/09/2024  to 28 /09 /2024</a:t>
            </a:r>
          </a:p>
          <a:p>
            <a:pPr marL="285750" indent="-285750" algn="ctr"/>
            <a:r>
              <a:rPr lang="en-IN" sz="3200" dirty="0">
                <a:latin typeface="Berlin Sans FB" pitchFamily="34" charset="0"/>
              </a:rPr>
              <a:t>Time :     12 :00 to 1:30 PM</a:t>
            </a:r>
          </a:p>
          <a:p>
            <a:pPr marL="285750" indent="-285750" algn="ctr"/>
            <a:r>
              <a:rPr lang="en-IN" sz="3200" dirty="0">
                <a:latin typeface="Berlin Sans FB" pitchFamily="34" charset="0"/>
              </a:rPr>
              <a:t>MEMBERS  :     08 - 10</a:t>
            </a:r>
          </a:p>
        </p:txBody>
      </p:sp>
    </p:spTree>
    <p:extLst>
      <p:ext uri="{BB962C8B-B14F-4D97-AF65-F5344CB8AC3E}">
        <p14:creationId xmlns:p14="http://schemas.microsoft.com/office/powerpoint/2010/main" val="7147449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605" y="512064"/>
            <a:ext cx="10383795" cy="587687"/>
          </a:xfrm>
        </p:spPr>
        <p:txBody>
          <a:bodyPr/>
          <a:lstStyle/>
          <a:p>
            <a:r>
              <a:rPr lang="en-IN" sz="4800" dirty="0">
                <a:solidFill>
                  <a:schemeClr val="accent1"/>
                </a:solidFill>
                <a:latin typeface="Algerian" pitchFamily="82" charset="0"/>
              </a:rPr>
              <a:t>testimony</a:t>
            </a:r>
          </a:p>
        </p:txBody>
      </p:sp>
      <p:sp>
        <p:nvSpPr>
          <p:cNvPr id="3" name="Content Placeholder 2"/>
          <p:cNvSpPr>
            <a:spLocks noGrp="1"/>
          </p:cNvSpPr>
          <p:nvPr>
            <p:ph idx="1"/>
          </p:nvPr>
        </p:nvSpPr>
        <p:spPr>
          <a:xfrm>
            <a:off x="568411" y="1161536"/>
            <a:ext cx="11013989" cy="5194024"/>
          </a:xfrm>
        </p:spPr>
        <p:txBody>
          <a:bodyPr>
            <a:noAutofit/>
          </a:bodyPr>
          <a:lstStyle/>
          <a:p>
            <a:r>
              <a:rPr lang="en-IN" sz="1600" dirty="0"/>
              <a:t>Sol. </a:t>
            </a:r>
            <a:r>
              <a:rPr lang="en-IN" sz="1600" dirty="0" err="1"/>
              <a:t>Richa</a:t>
            </a:r>
            <a:r>
              <a:rPr lang="en-IN" sz="1600" dirty="0"/>
              <a:t> fell sick. God  healed  her completely . Sister gives all glory to God.</a:t>
            </a:r>
          </a:p>
          <a:p>
            <a:r>
              <a:rPr lang="en-IN" sz="1600" dirty="0"/>
              <a:t> </a:t>
            </a:r>
          </a:p>
          <a:p>
            <a:endParaRPr lang="en-IN" sz="1600" dirty="0"/>
          </a:p>
          <a:p>
            <a:pPr>
              <a:buNone/>
            </a:pPr>
            <a:r>
              <a:rPr lang="en-IN" sz="1600" dirty="0"/>
              <a:t>Sol. </a:t>
            </a:r>
            <a:r>
              <a:rPr lang="en-IN" sz="1600" dirty="0" err="1"/>
              <a:t>Pramila</a:t>
            </a:r>
            <a:r>
              <a:rPr lang="en-IN" sz="1600" dirty="0"/>
              <a:t> was not feeling well . She is now much better after the prayers were done for her in the troop church. She is grateful to God.</a:t>
            </a:r>
          </a:p>
          <a:p>
            <a:r>
              <a:rPr lang="en-IN" sz="1600" dirty="0"/>
              <a:t>    </a:t>
            </a:r>
          </a:p>
          <a:p>
            <a:endParaRPr lang="en-IN" sz="1600" dirty="0"/>
          </a:p>
          <a:p>
            <a:r>
              <a:rPr lang="en-IN" sz="1600" dirty="0"/>
              <a:t>Sol. </a:t>
            </a:r>
            <a:r>
              <a:rPr lang="en-IN" sz="1600" dirty="0" err="1"/>
              <a:t>Usha</a:t>
            </a:r>
            <a:r>
              <a:rPr lang="en-IN" sz="1600" dirty="0"/>
              <a:t> Sharma developed high sugar level. She recovered within few days and her sugar level became normal . She is grateful to God.</a:t>
            </a:r>
          </a:p>
          <a:p>
            <a:endParaRPr lang="en-IN" sz="1600" dirty="0"/>
          </a:p>
          <a:p>
            <a:endParaRPr lang="en-IN" sz="1600" dirty="0"/>
          </a:p>
          <a:p>
            <a:r>
              <a:rPr lang="en-IN" sz="1600" dirty="0"/>
              <a:t>Sol. </a:t>
            </a:r>
            <a:r>
              <a:rPr lang="en-IN" sz="1600" dirty="0" err="1"/>
              <a:t>Lata</a:t>
            </a:r>
            <a:r>
              <a:rPr lang="en-IN" sz="1600" dirty="0"/>
              <a:t> had viral infection . She was taken to hospital by her daughter who was not on talking terms with her .After much care she has completely recovered and mother – daughter have reconciled with each other. We give all glory to Christ. </a:t>
            </a:r>
          </a:p>
          <a:p>
            <a:endParaRPr lang="en-IN" sz="1600" dirty="0"/>
          </a:p>
          <a:p>
            <a:pPr>
              <a:buNone/>
            </a:pPr>
            <a:r>
              <a:rPr lang="en-IN" sz="1600" dirty="0"/>
              <a:t> Sol. </a:t>
            </a:r>
            <a:r>
              <a:rPr lang="en-IN" sz="1600" dirty="0" err="1"/>
              <a:t>Sheelu</a:t>
            </a:r>
            <a:r>
              <a:rPr lang="en-IN" sz="1600" dirty="0"/>
              <a:t> had asked for prayers . All the soldiers prayed for her in the troop church after which she felt little peace in her heart.</a:t>
            </a:r>
          </a:p>
          <a:p>
            <a:endParaRPr lang="en-IN" sz="1600" dirty="0"/>
          </a:p>
          <a:p>
            <a:endParaRPr lang="en-IN" sz="1600" dirty="0"/>
          </a:p>
          <a:p>
            <a:endParaRPr lang="en-IN" sz="1600" dirty="0"/>
          </a:p>
          <a:p>
            <a:endParaRPr lang="en-IN" sz="1600" dirty="0"/>
          </a:p>
          <a:p>
            <a:endParaRPr lang="en-IN" sz="1600"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30" name="Rectangle 29">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D4AEA52B-B534-F14E-2206-C76A9AC64DB3}"/>
              </a:ext>
            </a:extLst>
          </p:cNvPr>
          <p:cNvSpPr>
            <a:spLocks noGrp="1"/>
          </p:cNvSpPr>
          <p:nvPr>
            <p:ph type="title"/>
          </p:nvPr>
        </p:nvSpPr>
        <p:spPr>
          <a:xfrm>
            <a:off x="325160" y="1569174"/>
            <a:ext cx="4812725" cy="3088343"/>
          </a:xfrm>
        </p:spPr>
        <p:txBody>
          <a:bodyPr vert="horz" lIns="91440" tIns="45720" rIns="91440" bIns="45720" rtlCol="0" anchor="ctr">
            <a:noAutofit/>
          </a:bodyPr>
          <a:lstStyle/>
          <a:p>
            <a:pPr algn="ctr">
              <a:lnSpc>
                <a:spcPct val="83000"/>
              </a:lnSpc>
            </a:pPr>
            <a:r>
              <a:rPr lang="en-US" sz="5400" i="0" cap="all" spc="-100" dirty="0">
                <a:solidFill>
                  <a:schemeClr val="bg1"/>
                </a:solidFill>
              </a:rPr>
              <a:t>ARMY OF JESUS OPERATIONS</a:t>
            </a:r>
            <a:endParaRPr lang="en-US" sz="5400" cap="all" spc="-100">
              <a:solidFill>
                <a:schemeClr val="bg1"/>
              </a:solidFill>
            </a:endParaRPr>
          </a:p>
        </p:txBody>
      </p:sp>
      <p:pic>
        <p:nvPicPr>
          <p:cNvPr id="4" name="Picture 4" descr="A picture containing diagram&#10;&#10;Description automatically generated">
            <a:extLst>
              <a:ext uri="{FF2B5EF4-FFF2-40B4-BE49-F238E27FC236}">
                <a16:creationId xmlns:a16="http://schemas.microsoft.com/office/drawing/2014/main" id="{52C9EDCD-4875-62B2-09F3-8D1DCD68DE91}"/>
              </a:ext>
            </a:extLst>
          </p:cNvPr>
          <p:cNvPicPr>
            <a:picLocks noGrp="1" noChangeAspect="1"/>
          </p:cNvPicPr>
          <p:nvPr>
            <p:ph idx="1"/>
          </p:nvPr>
        </p:nvPicPr>
        <p:blipFill>
          <a:blip r:embed="rId3"/>
          <a:stretch>
            <a:fillRect/>
          </a:stretch>
        </p:blipFill>
        <p:spPr>
          <a:xfrm>
            <a:off x="5148497" y="2352427"/>
            <a:ext cx="5875565" cy="3303020"/>
          </a:xfrm>
          <a:prstGeom prst="rect">
            <a:avLst/>
          </a:prstGeom>
        </p:spPr>
      </p:pic>
      <p:sp>
        <p:nvSpPr>
          <p:cNvPr id="32" name="Rectangle 31">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4" name="Straight Connector 33">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65329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2137" y="2029522"/>
            <a:ext cx="7590262" cy="2308302"/>
          </a:xfrm>
        </p:spPr>
        <p:txBody>
          <a:bodyPr/>
          <a:lstStyle/>
          <a:p>
            <a:r>
              <a:rPr lang="en-IN" sz="6000" b="1" i="1" dirty="0">
                <a:solidFill>
                  <a:schemeClr val="accent1"/>
                </a:solidFill>
              </a:rPr>
              <a:t>Gift Schools</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1" y="660400"/>
            <a:ext cx="12123008" cy="1099697"/>
          </a:xfrm>
        </p:spPr>
        <p:txBody>
          <a:bodyPr/>
          <a:lstStyle/>
          <a:p>
            <a:r>
              <a:rPr lang="en-IN" sz="4800" dirty="0">
                <a:solidFill>
                  <a:schemeClr val="accent1"/>
                </a:solidFill>
                <a:latin typeface="Algerian" pitchFamily="82" charset="0"/>
              </a:rPr>
              <a:t>                         </a:t>
            </a:r>
            <a:r>
              <a:rPr lang="en-IN" sz="8000" dirty="0" err="1">
                <a:solidFill>
                  <a:schemeClr val="accent1"/>
                </a:solidFill>
                <a:latin typeface="Algerian" pitchFamily="82" charset="0"/>
              </a:rPr>
              <a:t>frp</a:t>
            </a:r>
            <a:r>
              <a:rPr lang="en-IN" sz="8000" dirty="0">
                <a:solidFill>
                  <a:schemeClr val="accent1"/>
                </a:solidFill>
                <a:latin typeface="Algerian" pitchFamily="82" charset="0"/>
              </a:rPr>
              <a:t>  - 2</a:t>
            </a:r>
          </a:p>
        </p:txBody>
      </p:sp>
      <p:sp>
        <p:nvSpPr>
          <p:cNvPr id="3" name="Content Placeholder 2"/>
          <p:cNvSpPr>
            <a:spLocks noGrp="1"/>
          </p:cNvSpPr>
          <p:nvPr>
            <p:ph idx="1"/>
          </p:nvPr>
        </p:nvSpPr>
        <p:spPr>
          <a:xfrm>
            <a:off x="506627" y="2545492"/>
            <a:ext cx="11075773" cy="3810067"/>
          </a:xfrm>
        </p:spPr>
        <p:txBody>
          <a:bodyPr/>
          <a:lstStyle/>
          <a:p>
            <a:r>
              <a:rPr lang="en-IN" dirty="0"/>
              <a:t>DATE :  09 /09/2024TO 17/09/2024 </a:t>
            </a:r>
          </a:p>
          <a:p>
            <a:r>
              <a:rPr lang="en-IN" dirty="0"/>
              <a:t>TIME  :   12:00 TO 1:30 PM </a:t>
            </a:r>
          </a:p>
          <a:p>
            <a:r>
              <a:rPr lang="en-IN" dirty="0"/>
              <a:t>MEMBERS:  10-13</a:t>
            </a:r>
          </a:p>
        </p:txBody>
      </p:sp>
      <p:sp>
        <p:nvSpPr>
          <p:cNvPr id="75778" name="AutoShape 2" descr="blob:https://web.whatsapp.com/9bbed646-81a0-449f-873b-ca3ef6b8ba35"/>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75780" name="AutoShape 4" descr="blob:https://web.whatsapp.com/b3fa4876-b00f-4bf3-8951-f55ef43af77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75782" name="AutoShape 6" descr="blob:https://web.whatsapp.com/b3fa4876-b00f-4bf3-8951-f55ef43af77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8" name="Picture 7" descr="Untitled.jpeg"/>
          <p:cNvPicPr>
            <a:picLocks noChangeAspect="1"/>
          </p:cNvPicPr>
          <p:nvPr/>
        </p:nvPicPr>
        <p:blipFill>
          <a:blip r:embed="rId2"/>
          <a:stretch>
            <a:fillRect/>
          </a:stretch>
        </p:blipFill>
        <p:spPr>
          <a:xfrm>
            <a:off x="7848600" y="1999828"/>
            <a:ext cx="4343399" cy="4858171"/>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solidFill>
                  <a:schemeClr val="accent1"/>
                </a:solidFill>
              </a:rPr>
              <a:t>TESTIMONIES</a:t>
            </a:r>
          </a:p>
        </p:txBody>
      </p:sp>
      <p:sp>
        <p:nvSpPr>
          <p:cNvPr id="3" name="Content Placeholder 2"/>
          <p:cNvSpPr>
            <a:spLocks noGrp="1"/>
          </p:cNvSpPr>
          <p:nvPr>
            <p:ph idx="1"/>
          </p:nvPr>
        </p:nvSpPr>
        <p:spPr/>
        <p:txBody>
          <a:bodyPr/>
          <a:lstStyle/>
          <a:p>
            <a:r>
              <a:rPr lang="en-IN" dirty="0"/>
              <a:t>All the soldiers liked the classes.</a:t>
            </a:r>
          </a:p>
          <a:p>
            <a:r>
              <a:rPr lang="en-IN" dirty="0"/>
              <a:t>Soldiers found the classes to be very informative.</a:t>
            </a:r>
          </a:p>
          <a:p>
            <a:r>
              <a:rPr lang="en-IN" dirty="0"/>
              <a:t>They learnt about the heavenly court . </a:t>
            </a:r>
          </a:p>
          <a:p>
            <a:r>
              <a:rPr lang="en-IN" dirty="0"/>
              <a:t>Soldiers also learnt about the heavenly books .</a:t>
            </a:r>
          </a:p>
          <a:p>
            <a:r>
              <a:rPr lang="en-IN" dirty="0"/>
              <a:t>Soldiers learnt about the types of voices heard in heaven. </a:t>
            </a:r>
          </a:p>
          <a:p>
            <a:endParaRPr lang="en-IN"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Metro</Template>
  <TotalTime>12977</TotalTime>
  <Words>2170</Words>
  <Application>Microsoft Office PowerPoint</Application>
  <PresentationFormat>Widescreen</PresentationFormat>
  <Paragraphs>417</Paragraphs>
  <Slides>106</Slides>
  <Notes>0</Notes>
  <HiddenSlides>0</HiddenSlides>
  <MMClips>0</MMClips>
  <ScaleCrop>false</ScaleCrop>
  <HeadingPairs>
    <vt:vector size="4" baseType="variant">
      <vt:variant>
        <vt:lpstr>Theme</vt:lpstr>
      </vt:variant>
      <vt:variant>
        <vt:i4>1</vt:i4>
      </vt:variant>
      <vt:variant>
        <vt:lpstr>Slide Titles</vt:lpstr>
      </vt:variant>
      <vt:variant>
        <vt:i4>106</vt:i4>
      </vt:variant>
    </vt:vector>
  </HeadingPairs>
  <TitlesOfParts>
    <vt:vector size="107" baseType="lpstr">
      <vt:lpstr>Metro</vt:lpstr>
      <vt:lpstr>      HARYANA      Praise Report    APRIL - SEPTEMBER 2024</vt:lpstr>
      <vt:lpstr>Be fruitful, multiply and fill the Earth  Genesis 1:28</vt:lpstr>
      <vt:lpstr>States &amp; Union Territories</vt:lpstr>
      <vt:lpstr>PowerPoint Presentation</vt:lpstr>
      <vt:lpstr>PowerPoint Presentation</vt:lpstr>
      <vt:lpstr>CORE TEAM  OF NORTH REGION</vt:lpstr>
      <vt:lpstr>SMLA  CONSTITUENCIES  AND  INCUMBENTS</vt:lpstr>
      <vt:lpstr>PowerPoint Presentation</vt:lpstr>
      <vt:lpstr>Haryana</vt:lpstr>
      <vt:lpstr>PowerPoint Presentation</vt:lpstr>
      <vt:lpstr>COUNTRY ADOPTED BY HARYANA</vt:lpstr>
      <vt:lpstr>Haryana Core Team</vt:lpstr>
      <vt:lpstr>Constituencies of Haryana</vt:lpstr>
      <vt:lpstr>PowerPoint Presentation</vt:lpstr>
      <vt:lpstr>SMLAs Constituencies and Incumbents</vt:lpstr>
      <vt:lpstr>PowerPoint Presentation</vt:lpstr>
      <vt:lpstr>PowerPoint Presentation</vt:lpstr>
      <vt:lpstr>PowerPoint Presentation</vt:lpstr>
      <vt:lpstr>TROOP CHURCH </vt:lpstr>
      <vt:lpstr>LEADER : SOL.SWEETY DATE: 01/04/24 TO 08/04/24 TIME : 12:00 TO 1:30 PM MEMBERS : 10- 11</vt:lpstr>
      <vt:lpstr>PowerPoint Presentation</vt:lpstr>
      <vt:lpstr>testimony</vt:lpstr>
      <vt:lpstr>ARMY OF JESUS OPERATIONS</vt:lpstr>
      <vt:lpstr>Gift Schools</vt:lpstr>
      <vt:lpstr>JOSEPH  SCHOOL  OF FINANCIAL DISCIPLINE                         </vt:lpstr>
      <vt:lpstr>. Soldiers have claimed that they CAME TO KNOW HOW TO discipline themselves financially .  SOLDIERS came to know why love for money is the root cause of all evil.  . Soldiers have come to know about wealth and riches in bible. .     </vt:lpstr>
      <vt:lpstr>          MARTHA school of HOSPITALITY</vt:lpstr>
      <vt:lpstr>TESTIMONIES</vt:lpstr>
      <vt:lpstr>PowerPoint Presentation</vt:lpstr>
      <vt:lpstr>  Zonal Meeting</vt:lpstr>
      <vt:lpstr>NIGHT PRAYER</vt:lpstr>
      <vt:lpstr>PowerPoint Presentation</vt:lpstr>
      <vt:lpstr>TROOP CHURCH </vt:lpstr>
      <vt:lpstr>LEADER : SOL.MAMTA DATE: 01/05/24 TO 08/05/24 TIME : 12:00 TO 1:30 PM MEMBERS : 09- 10</vt:lpstr>
      <vt:lpstr>PowerPoint Presentation</vt:lpstr>
      <vt:lpstr>testimony</vt:lpstr>
      <vt:lpstr>ARMY OF JESUS OPERATIONS</vt:lpstr>
      <vt:lpstr>Gift Schools</vt:lpstr>
      <vt:lpstr>               FRP -1                         </vt:lpstr>
      <vt:lpstr>TESTIMONIES</vt:lpstr>
      <vt:lpstr>          JEREMIAH school of PROPHECY-1</vt:lpstr>
      <vt:lpstr>. Soldiers have learnt how to have intimacy with god. . SOLDIERS came to know HOW TO handle revelations. . Soldiers have come to know about various principles of hearing from god.  .    </vt:lpstr>
      <vt:lpstr>SHADOW PARLI  22/05/24  12:00-1:30pm</vt:lpstr>
      <vt:lpstr>PowerPoint Presentation</vt:lpstr>
      <vt:lpstr>  Zonal Meeting</vt:lpstr>
      <vt:lpstr>NIGHT PRAYER</vt:lpstr>
      <vt:lpstr>PowerPoint Presentation</vt:lpstr>
      <vt:lpstr>LEADER : SOL.SWEETIE DATE: 10/06/24 TO 14/06/24 TIME : 12:00 TO 1:30 PM MEMBERS : 09- 10</vt:lpstr>
      <vt:lpstr>TROOP CHURCH </vt:lpstr>
      <vt:lpstr>LEADER : SOL.SWEETIE DATE: 10/06/24 TO 14/06/24 TIME : 12:00 TO 1:30 PM MEMBERS : 09- 10</vt:lpstr>
      <vt:lpstr>PowerPoint Presentation</vt:lpstr>
      <vt:lpstr>testimony</vt:lpstr>
      <vt:lpstr>ARMY OF JESUS OPERATIONS</vt:lpstr>
      <vt:lpstr>Gift Schools</vt:lpstr>
      <vt:lpstr> BETHESDA SCHOOL OF HEALING -1                         </vt:lpstr>
      <vt:lpstr>TESTIMONIES</vt:lpstr>
      <vt:lpstr>  NEHEMIAH SCHOOL OF ADMINISTRATION</vt:lpstr>
      <vt:lpstr>. Soldiers have learnt how to be a good administrator . SOLDIERS came to know HOW TO bring the kingdom of god by using the authority given by god as an administrator . . Soldiers learnt about various successful administrators of the bible.  .    </vt:lpstr>
      <vt:lpstr>SHADOW PARLI  15/06/24  12:00-1:30pm</vt:lpstr>
      <vt:lpstr>PowerPoint Presentation</vt:lpstr>
      <vt:lpstr>  Zonal Meeting</vt:lpstr>
      <vt:lpstr>PowerPoint Presentation</vt:lpstr>
      <vt:lpstr>Haryana Core Team</vt:lpstr>
      <vt:lpstr>Constituencies of Haryana</vt:lpstr>
      <vt:lpstr>PowerPoint Presentation</vt:lpstr>
      <vt:lpstr>TROOP CHURCH </vt:lpstr>
      <vt:lpstr>LEADER : SOL.USHA DATE: 01/07/24 TO 07/07/24 TIME : 12:00 TO 1:30 PM MEMBERS : 09- 10</vt:lpstr>
      <vt:lpstr>PowerPoint Presentation</vt:lpstr>
      <vt:lpstr>testimony</vt:lpstr>
      <vt:lpstr>ARMY OF JESUS OPERATIONS</vt:lpstr>
      <vt:lpstr>Gift Schools</vt:lpstr>
      <vt:lpstr>NAZARETH SCHOOL OF FAMILY BUILDING                         </vt:lpstr>
      <vt:lpstr>TESTIMONIES</vt:lpstr>
      <vt:lpstr>  MARTHA SCHOOL OF HOSPITALITY</vt:lpstr>
      <vt:lpstr>. Soldiers have learnt how to show hospitality to others . SOLDIERS came to know HOW TO deal with difficult people . . Soldiers learnt about building up godly  and good moral character.  .    </vt:lpstr>
      <vt:lpstr>SHADOW PARLI  20/07/24  12:00-1:30pm</vt:lpstr>
      <vt:lpstr>PowerPoint Presentation</vt:lpstr>
      <vt:lpstr>PowerPoint Presentation</vt:lpstr>
      <vt:lpstr>TROOP CHURCH </vt:lpstr>
      <vt:lpstr>Leader : Sol. Richa  Date: 01/08/24 To 09/08/24  Time : 12:00 To 1:30 Pm  Members : 09- 10</vt:lpstr>
      <vt:lpstr>PowerPoint Presentation</vt:lpstr>
      <vt:lpstr>testimony</vt:lpstr>
      <vt:lpstr>ARMY OF JESUS OPERATIONS</vt:lpstr>
      <vt:lpstr>Gift Schools</vt:lpstr>
      <vt:lpstr>JOSEPH SCHOOL OF FINANCIAL DISCIPLINE                         </vt:lpstr>
      <vt:lpstr>TESTIMONIES</vt:lpstr>
      <vt:lpstr>PowerPoint Presentation</vt:lpstr>
      <vt:lpstr>SHADOW PARLI  30/08/24  12:00-1:30pm</vt:lpstr>
      <vt:lpstr>   24  hrs  WORSHIP (only sundays)       </vt:lpstr>
      <vt:lpstr>           ZONAL  MEETING</vt:lpstr>
      <vt:lpstr>PowerPoint Presentation</vt:lpstr>
      <vt:lpstr>TROOP CHURCH </vt:lpstr>
      <vt:lpstr>LEADER : SOL.HARDEVI DATE: 02/09/24 TO 08/09/24 TIME : 12:00 TO 1:30 PM MEMBERS : 09- 13</vt:lpstr>
      <vt:lpstr>PowerPoint Presentation</vt:lpstr>
      <vt:lpstr>testimony</vt:lpstr>
      <vt:lpstr>ARMY OF JESUS OPERATIONS</vt:lpstr>
      <vt:lpstr>Gift Schools</vt:lpstr>
      <vt:lpstr>                         frp  - 2</vt:lpstr>
      <vt:lpstr>TESTIMONIES</vt:lpstr>
      <vt:lpstr>jeremiah school of prophecy-1</vt:lpstr>
      <vt:lpstr>TESTIMONIES</vt:lpstr>
      <vt:lpstr>PowerPoint Presentation</vt:lpstr>
      <vt:lpstr>   ZONAL MEETING        </vt:lpstr>
      <vt:lpstr>SHADOW PARLI  30/09/24  12:00-1:30pm</vt:lpstr>
      <vt:lpstr>ARMY OF JESUS OPERATIONS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dc:title>
  <dc:creator/>
  <cp:lastModifiedBy>Guest User</cp:lastModifiedBy>
  <cp:revision>2137</cp:revision>
  <dcterms:created xsi:type="dcterms:W3CDTF">2022-12-28T06:38:25Z</dcterms:created>
  <dcterms:modified xsi:type="dcterms:W3CDTF">2024-10-08T14:16:12Z</dcterms:modified>
</cp:coreProperties>
</file>